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6.xml" ContentType="application/vnd.openxmlformats-officedocument.theme+xml"/>
  <Override PartName="/ppt/slideLayouts/slideLayout58.xml" ContentType="application/vnd.openxmlformats-officedocument.presentationml.slideLayout+xml"/>
  <Override PartName="/ppt/theme/theme1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9.xml" ContentType="application/vnd.openxmlformats-officedocument.theme+xml"/>
  <Override PartName="/ppt/slideLayouts/slideLayout63.xml" ContentType="application/vnd.openxmlformats-officedocument.presentationml.slideLayout+xml"/>
  <Override PartName="/ppt/theme/theme20.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1.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6" r:id="rId3"/>
    <p:sldMasterId id="2147483695" r:id="rId4"/>
    <p:sldMasterId id="2147483697" r:id="rId5"/>
    <p:sldMasterId id="2147483701" r:id="rId6"/>
    <p:sldMasterId id="2147483730" r:id="rId7"/>
    <p:sldMasterId id="2147483732" r:id="rId8"/>
    <p:sldMasterId id="2147483736" r:id="rId9"/>
    <p:sldMasterId id="2147483739" r:id="rId10"/>
    <p:sldMasterId id="2147483761" r:id="rId11"/>
    <p:sldMasterId id="2147483795" r:id="rId12"/>
    <p:sldMasterId id="2147483832" r:id="rId13"/>
    <p:sldMasterId id="2147483908" r:id="rId14"/>
    <p:sldMasterId id="2147483928" r:id="rId15"/>
    <p:sldMasterId id="2147483957" r:id="rId16"/>
    <p:sldMasterId id="2147483963" r:id="rId17"/>
    <p:sldMasterId id="2147483965" r:id="rId18"/>
    <p:sldMasterId id="2147483970" r:id="rId19"/>
    <p:sldMasterId id="2147484011" r:id="rId20"/>
    <p:sldMasterId id="2147484013" r:id="rId21"/>
    <p:sldMasterId id="2147484019" r:id="rId22"/>
    <p:sldMasterId id="2147484022" r:id="rId23"/>
    <p:sldMasterId id="2147484027" r:id="rId24"/>
    <p:sldMasterId id="2147484031" r:id="rId25"/>
    <p:sldMasterId id="2147484037" r:id="rId26"/>
  </p:sldMasterIdLst>
  <p:notesMasterIdLst>
    <p:notesMasterId r:id="rId50"/>
  </p:notesMasterIdLst>
  <p:handoutMasterIdLst>
    <p:handoutMasterId r:id="rId51"/>
  </p:handoutMasterIdLst>
  <p:sldIdLst>
    <p:sldId id="1083" r:id="rId27"/>
    <p:sldId id="1045" r:id="rId28"/>
    <p:sldId id="1062" r:id="rId29"/>
    <p:sldId id="1052" r:id="rId30"/>
    <p:sldId id="1053" r:id="rId31"/>
    <p:sldId id="1060" r:id="rId32"/>
    <p:sldId id="1038" r:id="rId33"/>
    <p:sldId id="1034" r:id="rId34"/>
    <p:sldId id="1079" r:id="rId35"/>
    <p:sldId id="1035" r:id="rId36"/>
    <p:sldId id="1037" r:id="rId37"/>
    <p:sldId id="1064" r:id="rId38"/>
    <p:sldId id="1040" r:id="rId39"/>
    <p:sldId id="1041" r:id="rId40"/>
    <p:sldId id="1065" r:id="rId41"/>
    <p:sldId id="1066" r:id="rId42"/>
    <p:sldId id="1044" r:id="rId43"/>
    <p:sldId id="1067" r:id="rId44"/>
    <p:sldId id="1055" r:id="rId45"/>
    <p:sldId id="1043" r:id="rId46"/>
    <p:sldId id="1082" r:id="rId47"/>
    <p:sldId id="1075" r:id="rId48"/>
    <p:sldId id="1042" r:id="rId49"/>
  </p:sldIdLst>
  <p:sldSz cx="9144000" cy="5143500" type="screen16x9"/>
  <p:notesSz cx="7010400" cy="9296400"/>
  <p:defaultTextStyle>
    <a:defPPr>
      <a:defRPr lang="en-US"/>
    </a:defPPr>
    <a:lvl1pPr marL="0" algn="l" defTabSz="455634" rtl="0" eaLnBrk="1" latinLnBrk="0" hangingPunct="1">
      <a:defRPr sz="1800" kern="1200">
        <a:solidFill>
          <a:schemeClr val="tx1"/>
        </a:solidFill>
        <a:latin typeface="+mn-lt"/>
        <a:ea typeface="+mn-ea"/>
        <a:cs typeface="+mn-cs"/>
      </a:defRPr>
    </a:lvl1pPr>
    <a:lvl2pPr marL="455634" algn="l" defTabSz="455634" rtl="0" eaLnBrk="1" latinLnBrk="0" hangingPunct="1">
      <a:defRPr sz="1800" kern="1200">
        <a:solidFill>
          <a:schemeClr val="tx1"/>
        </a:solidFill>
        <a:latin typeface="+mn-lt"/>
        <a:ea typeface="+mn-ea"/>
        <a:cs typeface="+mn-cs"/>
      </a:defRPr>
    </a:lvl2pPr>
    <a:lvl3pPr marL="911275" algn="l" defTabSz="455634" rtl="0" eaLnBrk="1" latinLnBrk="0" hangingPunct="1">
      <a:defRPr sz="1800" kern="1200">
        <a:solidFill>
          <a:schemeClr val="tx1"/>
        </a:solidFill>
        <a:latin typeface="+mn-lt"/>
        <a:ea typeface="+mn-ea"/>
        <a:cs typeface="+mn-cs"/>
      </a:defRPr>
    </a:lvl3pPr>
    <a:lvl4pPr marL="1366921" algn="l" defTabSz="455634" rtl="0" eaLnBrk="1" latinLnBrk="0" hangingPunct="1">
      <a:defRPr sz="1800" kern="1200">
        <a:solidFill>
          <a:schemeClr val="tx1"/>
        </a:solidFill>
        <a:latin typeface="+mn-lt"/>
        <a:ea typeface="+mn-ea"/>
        <a:cs typeface="+mn-cs"/>
      </a:defRPr>
    </a:lvl4pPr>
    <a:lvl5pPr marL="1822558" algn="l" defTabSz="455634" rtl="0" eaLnBrk="1" latinLnBrk="0" hangingPunct="1">
      <a:defRPr sz="1800" kern="1200">
        <a:solidFill>
          <a:schemeClr val="tx1"/>
        </a:solidFill>
        <a:latin typeface="+mn-lt"/>
        <a:ea typeface="+mn-ea"/>
        <a:cs typeface="+mn-cs"/>
      </a:defRPr>
    </a:lvl5pPr>
    <a:lvl6pPr marL="2278194" algn="l" defTabSz="455634" rtl="0" eaLnBrk="1" latinLnBrk="0" hangingPunct="1">
      <a:defRPr sz="1800" kern="1200">
        <a:solidFill>
          <a:schemeClr val="tx1"/>
        </a:solidFill>
        <a:latin typeface="+mn-lt"/>
        <a:ea typeface="+mn-ea"/>
        <a:cs typeface="+mn-cs"/>
      </a:defRPr>
    </a:lvl6pPr>
    <a:lvl7pPr marL="2733831" algn="l" defTabSz="455634" rtl="0" eaLnBrk="1" latinLnBrk="0" hangingPunct="1">
      <a:defRPr sz="1800" kern="1200">
        <a:solidFill>
          <a:schemeClr val="tx1"/>
        </a:solidFill>
        <a:latin typeface="+mn-lt"/>
        <a:ea typeface="+mn-ea"/>
        <a:cs typeface="+mn-cs"/>
      </a:defRPr>
    </a:lvl7pPr>
    <a:lvl8pPr marL="3189467" algn="l" defTabSz="455634" rtl="0" eaLnBrk="1" latinLnBrk="0" hangingPunct="1">
      <a:defRPr sz="1800" kern="1200">
        <a:solidFill>
          <a:schemeClr val="tx1"/>
        </a:solidFill>
        <a:latin typeface="+mn-lt"/>
        <a:ea typeface="+mn-ea"/>
        <a:cs typeface="+mn-cs"/>
      </a:defRPr>
    </a:lvl8pPr>
    <a:lvl9pPr marL="3645100" algn="l" defTabSz="45563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2">
          <p15:clr>
            <a:srgbClr val="A4A3A4"/>
          </p15:clr>
        </p15:guide>
        <p15:guide id="2" pos="3002">
          <p15:clr>
            <a:srgbClr val="A4A3A4"/>
          </p15:clr>
        </p15:guide>
        <p15:guide id="3" pos="3003">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208">
          <p15:clr>
            <a:srgbClr val="A4A3A4"/>
          </p15:clr>
        </p15:guide>
        <p15:guide id="4" pos="2928">
          <p15:clr>
            <a:srgbClr val="A4A3A4"/>
          </p15:clr>
        </p15:guide>
        <p15:guide id="5" orient="horz" pos="3883">
          <p15:clr>
            <a:srgbClr val="A4A3A4"/>
          </p15:clr>
        </p15:guide>
        <p15:guide id="6" pos="16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300"/>
    <a:srgbClr val="FFCC66"/>
    <a:srgbClr val="FEE7CB"/>
    <a:srgbClr val="FEE7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77649" autoAdjust="0"/>
  </p:normalViewPr>
  <p:slideViewPr>
    <p:cSldViewPr snapToGrid="0" snapToObjects="1">
      <p:cViewPr varScale="1">
        <p:scale>
          <a:sx n="134" d="100"/>
          <a:sy n="134" d="100"/>
        </p:scale>
        <p:origin x="92" y="144"/>
      </p:cViewPr>
      <p:guideLst>
        <p:guide orient="horz" pos="932"/>
        <p:guide pos="3002"/>
        <p:guide pos="3003"/>
      </p:guideLst>
    </p:cSldViewPr>
  </p:slideViewPr>
  <p:notesTextViewPr>
    <p:cViewPr>
      <p:scale>
        <a:sx n="100" d="100"/>
        <a:sy n="100" d="100"/>
      </p:scale>
      <p:origin x="0" y="0"/>
    </p:cViewPr>
  </p:notesTextViewPr>
  <p:sorterViewPr>
    <p:cViewPr>
      <p:scale>
        <a:sx n="100" d="100"/>
        <a:sy n="100" d="100"/>
      </p:scale>
      <p:origin x="0" y="6108"/>
    </p:cViewPr>
  </p:sorterViewPr>
  <p:notesViewPr>
    <p:cSldViewPr snapToGrid="0" snapToObjects="1">
      <p:cViewPr varScale="1">
        <p:scale>
          <a:sx n="112" d="100"/>
          <a:sy n="112" d="100"/>
        </p:scale>
        <p:origin x="-2334" y="-72"/>
      </p:cViewPr>
      <p:guideLst>
        <p:guide orient="horz" pos="2928"/>
        <p:guide pos="2208"/>
        <p:guide orient="horz" pos="2208"/>
        <p:guide pos="2928"/>
        <p:guide orient="horz" pos="3883"/>
        <p:guide pos="166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C70CAE-1E0C-467B-A45C-D9145D96BDCA}"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8EC1011D-19B5-4414-9C7B-26A2AF41ED61}">
      <dgm:prSet phldrT="[Text]"/>
      <dgm:spPr/>
      <dgm:t>
        <a:bodyPr/>
        <a:lstStyle/>
        <a:p>
          <a:r>
            <a:rPr lang="en-US" dirty="0" smtClean="0"/>
            <a:t>FERPA</a:t>
          </a:r>
          <a:endParaRPr lang="en-US" dirty="0"/>
        </a:p>
      </dgm:t>
    </dgm:pt>
    <dgm:pt modelId="{3D6CDFD7-60F0-4477-B5DB-200B64679C2D}" type="parTrans" cxnId="{A13275D8-F4F9-4E83-84D7-59549437E866}">
      <dgm:prSet/>
      <dgm:spPr/>
      <dgm:t>
        <a:bodyPr/>
        <a:lstStyle/>
        <a:p>
          <a:endParaRPr lang="en-US"/>
        </a:p>
      </dgm:t>
    </dgm:pt>
    <dgm:pt modelId="{2E5A59BD-D109-424A-A57A-4480FFFC3017}" type="sibTrans" cxnId="{A13275D8-F4F9-4E83-84D7-59549437E866}">
      <dgm:prSet/>
      <dgm:spPr/>
      <dgm:t>
        <a:bodyPr/>
        <a:lstStyle/>
        <a:p>
          <a:endParaRPr lang="en-US"/>
        </a:p>
      </dgm:t>
    </dgm:pt>
    <dgm:pt modelId="{F036CA4A-A23A-477C-9261-285249AD3836}">
      <dgm:prSet/>
      <dgm:spPr/>
      <dgm:t>
        <a:bodyPr/>
        <a:lstStyle/>
        <a:p>
          <a:r>
            <a:rPr lang="en-US" dirty="0" smtClean="0"/>
            <a:t>Virginia HB1</a:t>
          </a:r>
        </a:p>
      </dgm:t>
    </dgm:pt>
    <dgm:pt modelId="{026E058B-D838-4A8A-B897-276519099590}" type="parTrans" cxnId="{2016F77C-0955-41E4-AAF4-ABB0ED1BA00B}">
      <dgm:prSet/>
      <dgm:spPr/>
      <dgm:t>
        <a:bodyPr/>
        <a:lstStyle/>
        <a:p>
          <a:endParaRPr lang="en-US"/>
        </a:p>
      </dgm:t>
    </dgm:pt>
    <dgm:pt modelId="{BEE358D0-1125-4C52-8186-08C90A6B6A2A}" type="sibTrans" cxnId="{2016F77C-0955-41E4-AAF4-ABB0ED1BA00B}">
      <dgm:prSet/>
      <dgm:spPr/>
      <dgm:t>
        <a:bodyPr/>
        <a:lstStyle/>
        <a:p>
          <a:endParaRPr lang="en-US"/>
        </a:p>
      </dgm:t>
    </dgm:pt>
    <dgm:pt modelId="{52F29A9D-38D5-4170-BB23-D75B56C22C2B}">
      <dgm:prSet/>
      <dgm:spPr/>
      <dgm:t>
        <a:bodyPr/>
        <a:lstStyle/>
        <a:p>
          <a:r>
            <a:rPr lang="en-US" smtClean="0"/>
            <a:t>VCU’s compliance efforts</a:t>
          </a:r>
          <a:endParaRPr lang="en-US" dirty="0" smtClean="0"/>
        </a:p>
      </dgm:t>
    </dgm:pt>
    <dgm:pt modelId="{03121405-3254-4521-BDFE-D231C92D6B70}" type="parTrans" cxnId="{BE9866AC-8ECA-492C-A8DC-49E7478F7E89}">
      <dgm:prSet/>
      <dgm:spPr/>
      <dgm:t>
        <a:bodyPr/>
        <a:lstStyle/>
        <a:p>
          <a:endParaRPr lang="en-US"/>
        </a:p>
      </dgm:t>
    </dgm:pt>
    <dgm:pt modelId="{8BCC93D4-E0BD-48D4-A513-D5B28623F641}" type="sibTrans" cxnId="{BE9866AC-8ECA-492C-A8DC-49E7478F7E89}">
      <dgm:prSet/>
      <dgm:spPr/>
      <dgm:t>
        <a:bodyPr/>
        <a:lstStyle/>
        <a:p>
          <a:endParaRPr lang="en-US"/>
        </a:p>
      </dgm:t>
    </dgm:pt>
    <dgm:pt modelId="{090F668C-6237-4308-BC53-E6FE3CD7B3AE}">
      <dgm:prSet/>
      <dgm:spPr/>
      <dgm:t>
        <a:bodyPr/>
        <a:lstStyle/>
        <a:p>
          <a:r>
            <a:rPr lang="en-US" smtClean="0"/>
            <a:t>Impact on communications</a:t>
          </a:r>
          <a:endParaRPr lang="en-US" dirty="0" smtClean="0"/>
        </a:p>
      </dgm:t>
    </dgm:pt>
    <dgm:pt modelId="{90842256-05EE-4264-A7AE-850D98008969}" type="parTrans" cxnId="{2BE9987A-054F-4E70-979B-BEEBE9773FE2}">
      <dgm:prSet/>
      <dgm:spPr/>
      <dgm:t>
        <a:bodyPr/>
        <a:lstStyle/>
        <a:p>
          <a:endParaRPr lang="en-US"/>
        </a:p>
      </dgm:t>
    </dgm:pt>
    <dgm:pt modelId="{7056656E-41F3-4FED-94BD-3F05E1A6CD75}" type="sibTrans" cxnId="{2BE9987A-054F-4E70-979B-BEEBE9773FE2}">
      <dgm:prSet/>
      <dgm:spPr/>
      <dgm:t>
        <a:bodyPr/>
        <a:lstStyle/>
        <a:p>
          <a:endParaRPr lang="en-US"/>
        </a:p>
      </dgm:t>
    </dgm:pt>
    <dgm:pt modelId="{5E494F13-659E-4A53-9226-4A00EDA1DB23}">
      <dgm:prSet/>
      <dgm:spPr/>
      <dgm:t>
        <a:bodyPr/>
        <a:lstStyle/>
        <a:p>
          <a:r>
            <a:rPr lang="en-US" dirty="0" smtClean="0"/>
            <a:t>Q &amp; A</a:t>
          </a:r>
        </a:p>
      </dgm:t>
    </dgm:pt>
    <dgm:pt modelId="{9299196F-FC59-46DC-911D-641A75C25B6A}" type="parTrans" cxnId="{989E82FE-DAB9-451B-BEC6-0CC38C426CE6}">
      <dgm:prSet/>
      <dgm:spPr/>
      <dgm:t>
        <a:bodyPr/>
        <a:lstStyle/>
        <a:p>
          <a:endParaRPr lang="en-US"/>
        </a:p>
      </dgm:t>
    </dgm:pt>
    <dgm:pt modelId="{DA5C40AD-BB4E-472C-A432-C1496C0599EB}" type="sibTrans" cxnId="{989E82FE-DAB9-451B-BEC6-0CC38C426CE6}">
      <dgm:prSet/>
      <dgm:spPr/>
      <dgm:t>
        <a:bodyPr/>
        <a:lstStyle/>
        <a:p>
          <a:endParaRPr lang="en-US"/>
        </a:p>
      </dgm:t>
    </dgm:pt>
    <dgm:pt modelId="{158109C6-BB79-484B-9579-8D2F05F0D7A5}" type="pres">
      <dgm:prSet presAssocID="{61C70CAE-1E0C-467B-A45C-D9145D96BDCA}" presName="Name0" presStyleCnt="0">
        <dgm:presLayoutVars>
          <dgm:chMax val="7"/>
          <dgm:chPref val="7"/>
          <dgm:dir/>
        </dgm:presLayoutVars>
      </dgm:prSet>
      <dgm:spPr/>
      <dgm:t>
        <a:bodyPr/>
        <a:lstStyle/>
        <a:p>
          <a:endParaRPr lang="en-US"/>
        </a:p>
      </dgm:t>
    </dgm:pt>
    <dgm:pt modelId="{D5E8A402-CD60-4A83-9103-B4970305F39D}" type="pres">
      <dgm:prSet presAssocID="{61C70CAE-1E0C-467B-A45C-D9145D96BDCA}" presName="Name1" presStyleCnt="0"/>
      <dgm:spPr/>
    </dgm:pt>
    <dgm:pt modelId="{2F8C1DCD-A107-4B88-A7F4-50BA58934519}" type="pres">
      <dgm:prSet presAssocID="{61C70CAE-1E0C-467B-A45C-D9145D96BDCA}" presName="cycle" presStyleCnt="0"/>
      <dgm:spPr/>
    </dgm:pt>
    <dgm:pt modelId="{E64B896B-600C-4681-A65A-50C09052289B}" type="pres">
      <dgm:prSet presAssocID="{61C70CAE-1E0C-467B-A45C-D9145D96BDCA}" presName="srcNode" presStyleLbl="node1" presStyleIdx="0" presStyleCnt="5"/>
      <dgm:spPr/>
    </dgm:pt>
    <dgm:pt modelId="{C0CDFEC0-D647-49D8-BE12-E59C5045786B}" type="pres">
      <dgm:prSet presAssocID="{61C70CAE-1E0C-467B-A45C-D9145D96BDCA}" presName="conn" presStyleLbl="parChTrans1D2" presStyleIdx="0" presStyleCnt="1"/>
      <dgm:spPr/>
      <dgm:t>
        <a:bodyPr/>
        <a:lstStyle/>
        <a:p>
          <a:endParaRPr lang="en-US"/>
        </a:p>
      </dgm:t>
    </dgm:pt>
    <dgm:pt modelId="{09F35B02-54E6-4063-BE50-F6FBE633A6DF}" type="pres">
      <dgm:prSet presAssocID="{61C70CAE-1E0C-467B-A45C-D9145D96BDCA}" presName="extraNode" presStyleLbl="node1" presStyleIdx="0" presStyleCnt="5"/>
      <dgm:spPr/>
    </dgm:pt>
    <dgm:pt modelId="{542D8D70-DA61-463C-9918-654F925FF96E}" type="pres">
      <dgm:prSet presAssocID="{61C70CAE-1E0C-467B-A45C-D9145D96BDCA}" presName="dstNode" presStyleLbl="node1" presStyleIdx="0" presStyleCnt="5"/>
      <dgm:spPr/>
    </dgm:pt>
    <dgm:pt modelId="{3F3859A8-EF3C-4779-AAD7-9B9B3E5D7A43}" type="pres">
      <dgm:prSet presAssocID="{8EC1011D-19B5-4414-9C7B-26A2AF41ED61}" presName="text_1" presStyleLbl="node1" presStyleIdx="0" presStyleCnt="5">
        <dgm:presLayoutVars>
          <dgm:bulletEnabled val="1"/>
        </dgm:presLayoutVars>
      </dgm:prSet>
      <dgm:spPr/>
      <dgm:t>
        <a:bodyPr/>
        <a:lstStyle/>
        <a:p>
          <a:endParaRPr lang="en-US"/>
        </a:p>
      </dgm:t>
    </dgm:pt>
    <dgm:pt modelId="{149A1538-670C-4B08-9199-049B8167F814}" type="pres">
      <dgm:prSet presAssocID="{8EC1011D-19B5-4414-9C7B-26A2AF41ED61}" presName="accent_1" presStyleCnt="0"/>
      <dgm:spPr/>
    </dgm:pt>
    <dgm:pt modelId="{3DADBAA6-37F3-4BF9-8BF7-53FA37011F43}" type="pres">
      <dgm:prSet presAssocID="{8EC1011D-19B5-4414-9C7B-26A2AF41ED61}" presName="accentRepeatNode" presStyleLbl="solidFgAcc1" presStyleIdx="0" presStyleCnt="5"/>
      <dgm:spPr/>
    </dgm:pt>
    <dgm:pt modelId="{462539A4-D56D-4F2E-B4A3-C13650BCD34E}" type="pres">
      <dgm:prSet presAssocID="{F036CA4A-A23A-477C-9261-285249AD3836}" presName="text_2" presStyleLbl="node1" presStyleIdx="1" presStyleCnt="5">
        <dgm:presLayoutVars>
          <dgm:bulletEnabled val="1"/>
        </dgm:presLayoutVars>
      </dgm:prSet>
      <dgm:spPr/>
      <dgm:t>
        <a:bodyPr/>
        <a:lstStyle/>
        <a:p>
          <a:endParaRPr lang="en-US"/>
        </a:p>
      </dgm:t>
    </dgm:pt>
    <dgm:pt modelId="{646ADC5F-555E-45ED-A5E4-8F6F4DF096C2}" type="pres">
      <dgm:prSet presAssocID="{F036CA4A-A23A-477C-9261-285249AD3836}" presName="accent_2" presStyleCnt="0"/>
      <dgm:spPr/>
    </dgm:pt>
    <dgm:pt modelId="{BB2405DD-8B26-463B-8A5D-4D221D042248}" type="pres">
      <dgm:prSet presAssocID="{F036CA4A-A23A-477C-9261-285249AD3836}" presName="accentRepeatNode" presStyleLbl="solidFgAcc1" presStyleIdx="1" presStyleCnt="5"/>
      <dgm:spPr/>
    </dgm:pt>
    <dgm:pt modelId="{F520099F-AD4D-4A8F-AC94-01147ABB4720}" type="pres">
      <dgm:prSet presAssocID="{52F29A9D-38D5-4170-BB23-D75B56C22C2B}" presName="text_3" presStyleLbl="node1" presStyleIdx="2" presStyleCnt="5">
        <dgm:presLayoutVars>
          <dgm:bulletEnabled val="1"/>
        </dgm:presLayoutVars>
      </dgm:prSet>
      <dgm:spPr/>
      <dgm:t>
        <a:bodyPr/>
        <a:lstStyle/>
        <a:p>
          <a:endParaRPr lang="en-US"/>
        </a:p>
      </dgm:t>
    </dgm:pt>
    <dgm:pt modelId="{2B0A7212-94DA-4CE7-BD21-511603BAF126}" type="pres">
      <dgm:prSet presAssocID="{52F29A9D-38D5-4170-BB23-D75B56C22C2B}" presName="accent_3" presStyleCnt="0"/>
      <dgm:spPr/>
    </dgm:pt>
    <dgm:pt modelId="{596C5ACD-C53D-42C0-92F3-E8F4870AA8C0}" type="pres">
      <dgm:prSet presAssocID="{52F29A9D-38D5-4170-BB23-D75B56C22C2B}" presName="accentRepeatNode" presStyleLbl="solidFgAcc1" presStyleIdx="2" presStyleCnt="5"/>
      <dgm:spPr/>
    </dgm:pt>
    <dgm:pt modelId="{74E056E4-0123-45E6-9326-00DB51EDE728}" type="pres">
      <dgm:prSet presAssocID="{090F668C-6237-4308-BC53-E6FE3CD7B3AE}" presName="text_4" presStyleLbl="node1" presStyleIdx="3" presStyleCnt="5">
        <dgm:presLayoutVars>
          <dgm:bulletEnabled val="1"/>
        </dgm:presLayoutVars>
      </dgm:prSet>
      <dgm:spPr/>
      <dgm:t>
        <a:bodyPr/>
        <a:lstStyle/>
        <a:p>
          <a:endParaRPr lang="en-US"/>
        </a:p>
      </dgm:t>
    </dgm:pt>
    <dgm:pt modelId="{9A885DCE-AD04-49A0-805F-5B12344061D5}" type="pres">
      <dgm:prSet presAssocID="{090F668C-6237-4308-BC53-E6FE3CD7B3AE}" presName="accent_4" presStyleCnt="0"/>
      <dgm:spPr/>
    </dgm:pt>
    <dgm:pt modelId="{44FF94D5-C07F-4F9C-A313-6FAA059AD296}" type="pres">
      <dgm:prSet presAssocID="{090F668C-6237-4308-BC53-E6FE3CD7B3AE}" presName="accentRepeatNode" presStyleLbl="solidFgAcc1" presStyleIdx="3" presStyleCnt="5"/>
      <dgm:spPr/>
    </dgm:pt>
    <dgm:pt modelId="{76043376-AA0F-4F9A-84BC-927DD9FBF0F5}" type="pres">
      <dgm:prSet presAssocID="{5E494F13-659E-4A53-9226-4A00EDA1DB23}" presName="text_5" presStyleLbl="node1" presStyleIdx="4" presStyleCnt="5">
        <dgm:presLayoutVars>
          <dgm:bulletEnabled val="1"/>
        </dgm:presLayoutVars>
      </dgm:prSet>
      <dgm:spPr/>
      <dgm:t>
        <a:bodyPr/>
        <a:lstStyle/>
        <a:p>
          <a:endParaRPr lang="en-US"/>
        </a:p>
      </dgm:t>
    </dgm:pt>
    <dgm:pt modelId="{1038A5ED-482C-46E0-82EA-B4466AD0B020}" type="pres">
      <dgm:prSet presAssocID="{5E494F13-659E-4A53-9226-4A00EDA1DB23}" presName="accent_5" presStyleCnt="0"/>
      <dgm:spPr/>
    </dgm:pt>
    <dgm:pt modelId="{441B0599-746C-409C-9E2B-D05DAE4FDA57}" type="pres">
      <dgm:prSet presAssocID="{5E494F13-659E-4A53-9226-4A00EDA1DB23}" presName="accentRepeatNode" presStyleLbl="solidFgAcc1" presStyleIdx="4" presStyleCnt="5"/>
      <dgm:spPr/>
    </dgm:pt>
  </dgm:ptLst>
  <dgm:cxnLst>
    <dgm:cxn modelId="{BE9866AC-8ECA-492C-A8DC-49E7478F7E89}" srcId="{61C70CAE-1E0C-467B-A45C-D9145D96BDCA}" destId="{52F29A9D-38D5-4170-BB23-D75B56C22C2B}" srcOrd="2" destOrd="0" parTransId="{03121405-3254-4521-BDFE-D231C92D6B70}" sibTransId="{8BCC93D4-E0BD-48D4-A513-D5B28623F641}"/>
    <dgm:cxn modelId="{5F1EEBA6-2E83-4C1F-B4C8-79673A238989}" type="presOf" srcId="{2E5A59BD-D109-424A-A57A-4480FFFC3017}" destId="{C0CDFEC0-D647-49D8-BE12-E59C5045786B}" srcOrd="0" destOrd="0" presId="urn:microsoft.com/office/officeart/2008/layout/VerticalCurvedList"/>
    <dgm:cxn modelId="{81428966-1A01-4791-A770-40DC887B9D94}" type="presOf" srcId="{61C70CAE-1E0C-467B-A45C-D9145D96BDCA}" destId="{158109C6-BB79-484B-9579-8D2F05F0D7A5}" srcOrd="0" destOrd="0" presId="urn:microsoft.com/office/officeart/2008/layout/VerticalCurvedList"/>
    <dgm:cxn modelId="{989E82FE-DAB9-451B-BEC6-0CC38C426CE6}" srcId="{61C70CAE-1E0C-467B-A45C-D9145D96BDCA}" destId="{5E494F13-659E-4A53-9226-4A00EDA1DB23}" srcOrd="4" destOrd="0" parTransId="{9299196F-FC59-46DC-911D-641A75C25B6A}" sibTransId="{DA5C40AD-BB4E-472C-A432-C1496C0599EB}"/>
    <dgm:cxn modelId="{A13275D8-F4F9-4E83-84D7-59549437E866}" srcId="{61C70CAE-1E0C-467B-A45C-D9145D96BDCA}" destId="{8EC1011D-19B5-4414-9C7B-26A2AF41ED61}" srcOrd="0" destOrd="0" parTransId="{3D6CDFD7-60F0-4477-B5DB-200B64679C2D}" sibTransId="{2E5A59BD-D109-424A-A57A-4480FFFC3017}"/>
    <dgm:cxn modelId="{2BE9987A-054F-4E70-979B-BEEBE9773FE2}" srcId="{61C70CAE-1E0C-467B-A45C-D9145D96BDCA}" destId="{090F668C-6237-4308-BC53-E6FE3CD7B3AE}" srcOrd="3" destOrd="0" parTransId="{90842256-05EE-4264-A7AE-850D98008969}" sibTransId="{7056656E-41F3-4FED-94BD-3F05E1A6CD75}"/>
    <dgm:cxn modelId="{2016F77C-0955-41E4-AAF4-ABB0ED1BA00B}" srcId="{61C70CAE-1E0C-467B-A45C-D9145D96BDCA}" destId="{F036CA4A-A23A-477C-9261-285249AD3836}" srcOrd="1" destOrd="0" parTransId="{026E058B-D838-4A8A-B897-276519099590}" sibTransId="{BEE358D0-1125-4C52-8186-08C90A6B6A2A}"/>
    <dgm:cxn modelId="{3EB2EBC0-D097-48CB-9621-4F34EE2CD477}" type="presOf" srcId="{52F29A9D-38D5-4170-BB23-D75B56C22C2B}" destId="{F520099F-AD4D-4A8F-AC94-01147ABB4720}" srcOrd="0" destOrd="0" presId="urn:microsoft.com/office/officeart/2008/layout/VerticalCurvedList"/>
    <dgm:cxn modelId="{E8E750B2-213C-4ECA-B1DA-8D087B505D32}" type="presOf" srcId="{F036CA4A-A23A-477C-9261-285249AD3836}" destId="{462539A4-D56D-4F2E-B4A3-C13650BCD34E}" srcOrd="0" destOrd="0" presId="urn:microsoft.com/office/officeart/2008/layout/VerticalCurvedList"/>
    <dgm:cxn modelId="{0552483C-FEB1-49C6-994E-EF6E246DD846}" type="presOf" srcId="{090F668C-6237-4308-BC53-E6FE3CD7B3AE}" destId="{74E056E4-0123-45E6-9326-00DB51EDE728}" srcOrd="0" destOrd="0" presId="urn:microsoft.com/office/officeart/2008/layout/VerticalCurvedList"/>
    <dgm:cxn modelId="{6DF8C88D-83FB-4308-8827-78AF98B483B2}" type="presOf" srcId="{5E494F13-659E-4A53-9226-4A00EDA1DB23}" destId="{76043376-AA0F-4F9A-84BC-927DD9FBF0F5}" srcOrd="0" destOrd="0" presId="urn:microsoft.com/office/officeart/2008/layout/VerticalCurvedList"/>
    <dgm:cxn modelId="{77DCEA16-69D7-4AF2-965F-0B87585B0B60}" type="presOf" srcId="{8EC1011D-19B5-4414-9C7B-26A2AF41ED61}" destId="{3F3859A8-EF3C-4779-AAD7-9B9B3E5D7A43}" srcOrd="0" destOrd="0" presId="urn:microsoft.com/office/officeart/2008/layout/VerticalCurvedList"/>
    <dgm:cxn modelId="{F6E6442B-D942-4589-BA76-88E8FC0E2A61}" type="presParOf" srcId="{158109C6-BB79-484B-9579-8D2F05F0D7A5}" destId="{D5E8A402-CD60-4A83-9103-B4970305F39D}" srcOrd="0" destOrd="0" presId="urn:microsoft.com/office/officeart/2008/layout/VerticalCurvedList"/>
    <dgm:cxn modelId="{81F28B51-B434-4240-BF52-0D87D3F59F26}" type="presParOf" srcId="{D5E8A402-CD60-4A83-9103-B4970305F39D}" destId="{2F8C1DCD-A107-4B88-A7F4-50BA58934519}" srcOrd="0" destOrd="0" presId="urn:microsoft.com/office/officeart/2008/layout/VerticalCurvedList"/>
    <dgm:cxn modelId="{D06D1E37-CBAB-4DBD-AF1E-F87790E5ABF4}" type="presParOf" srcId="{2F8C1DCD-A107-4B88-A7F4-50BA58934519}" destId="{E64B896B-600C-4681-A65A-50C09052289B}" srcOrd="0" destOrd="0" presId="urn:microsoft.com/office/officeart/2008/layout/VerticalCurvedList"/>
    <dgm:cxn modelId="{31DDD4DF-B04E-4112-9BA7-C42FD19C7D14}" type="presParOf" srcId="{2F8C1DCD-A107-4B88-A7F4-50BA58934519}" destId="{C0CDFEC0-D647-49D8-BE12-E59C5045786B}" srcOrd="1" destOrd="0" presId="urn:microsoft.com/office/officeart/2008/layout/VerticalCurvedList"/>
    <dgm:cxn modelId="{AF36CC87-B1E5-491E-A927-209A7029EE0B}" type="presParOf" srcId="{2F8C1DCD-A107-4B88-A7F4-50BA58934519}" destId="{09F35B02-54E6-4063-BE50-F6FBE633A6DF}" srcOrd="2" destOrd="0" presId="urn:microsoft.com/office/officeart/2008/layout/VerticalCurvedList"/>
    <dgm:cxn modelId="{4EB1B5E8-3F82-45F4-9C7D-51862B39E39E}" type="presParOf" srcId="{2F8C1DCD-A107-4B88-A7F4-50BA58934519}" destId="{542D8D70-DA61-463C-9918-654F925FF96E}" srcOrd="3" destOrd="0" presId="urn:microsoft.com/office/officeart/2008/layout/VerticalCurvedList"/>
    <dgm:cxn modelId="{03879855-DF52-4E21-BA4E-6F4A7C4945B3}" type="presParOf" srcId="{D5E8A402-CD60-4A83-9103-B4970305F39D}" destId="{3F3859A8-EF3C-4779-AAD7-9B9B3E5D7A43}" srcOrd="1" destOrd="0" presId="urn:microsoft.com/office/officeart/2008/layout/VerticalCurvedList"/>
    <dgm:cxn modelId="{E9B44187-644E-4D27-871D-F1C3CB5031EC}" type="presParOf" srcId="{D5E8A402-CD60-4A83-9103-B4970305F39D}" destId="{149A1538-670C-4B08-9199-049B8167F814}" srcOrd="2" destOrd="0" presId="urn:microsoft.com/office/officeart/2008/layout/VerticalCurvedList"/>
    <dgm:cxn modelId="{BCC4B57E-93C4-404F-9DA6-CEB9738837A4}" type="presParOf" srcId="{149A1538-670C-4B08-9199-049B8167F814}" destId="{3DADBAA6-37F3-4BF9-8BF7-53FA37011F43}" srcOrd="0" destOrd="0" presId="urn:microsoft.com/office/officeart/2008/layout/VerticalCurvedList"/>
    <dgm:cxn modelId="{15D62036-CFC8-40CE-A088-A1DAB0CC2A37}" type="presParOf" srcId="{D5E8A402-CD60-4A83-9103-B4970305F39D}" destId="{462539A4-D56D-4F2E-B4A3-C13650BCD34E}" srcOrd="3" destOrd="0" presId="urn:microsoft.com/office/officeart/2008/layout/VerticalCurvedList"/>
    <dgm:cxn modelId="{BC7B3496-F0F6-4C72-915D-F82E3BB88A51}" type="presParOf" srcId="{D5E8A402-CD60-4A83-9103-B4970305F39D}" destId="{646ADC5F-555E-45ED-A5E4-8F6F4DF096C2}" srcOrd="4" destOrd="0" presId="urn:microsoft.com/office/officeart/2008/layout/VerticalCurvedList"/>
    <dgm:cxn modelId="{20F38BE8-82DF-4995-BDE4-B3B1104A193D}" type="presParOf" srcId="{646ADC5F-555E-45ED-A5E4-8F6F4DF096C2}" destId="{BB2405DD-8B26-463B-8A5D-4D221D042248}" srcOrd="0" destOrd="0" presId="urn:microsoft.com/office/officeart/2008/layout/VerticalCurvedList"/>
    <dgm:cxn modelId="{C9B5A81E-5C30-42A1-B088-DB61AE03E161}" type="presParOf" srcId="{D5E8A402-CD60-4A83-9103-B4970305F39D}" destId="{F520099F-AD4D-4A8F-AC94-01147ABB4720}" srcOrd="5" destOrd="0" presId="urn:microsoft.com/office/officeart/2008/layout/VerticalCurvedList"/>
    <dgm:cxn modelId="{E2137A33-C8DD-48DF-B5A7-732EDDF32799}" type="presParOf" srcId="{D5E8A402-CD60-4A83-9103-B4970305F39D}" destId="{2B0A7212-94DA-4CE7-BD21-511603BAF126}" srcOrd="6" destOrd="0" presId="urn:microsoft.com/office/officeart/2008/layout/VerticalCurvedList"/>
    <dgm:cxn modelId="{56E08F76-3F9C-4F0B-B4AC-E260145C4B94}" type="presParOf" srcId="{2B0A7212-94DA-4CE7-BD21-511603BAF126}" destId="{596C5ACD-C53D-42C0-92F3-E8F4870AA8C0}" srcOrd="0" destOrd="0" presId="urn:microsoft.com/office/officeart/2008/layout/VerticalCurvedList"/>
    <dgm:cxn modelId="{6AF1ADCE-4143-4C4D-B50B-33DC6BD67A29}" type="presParOf" srcId="{D5E8A402-CD60-4A83-9103-B4970305F39D}" destId="{74E056E4-0123-45E6-9326-00DB51EDE728}" srcOrd="7" destOrd="0" presId="urn:microsoft.com/office/officeart/2008/layout/VerticalCurvedList"/>
    <dgm:cxn modelId="{D882BE08-B7BA-4DD3-87DA-8FD34519949D}" type="presParOf" srcId="{D5E8A402-CD60-4A83-9103-B4970305F39D}" destId="{9A885DCE-AD04-49A0-805F-5B12344061D5}" srcOrd="8" destOrd="0" presId="urn:microsoft.com/office/officeart/2008/layout/VerticalCurvedList"/>
    <dgm:cxn modelId="{744A1E8F-D324-4464-8B01-D3C76AFC9B86}" type="presParOf" srcId="{9A885DCE-AD04-49A0-805F-5B12344061D5}" destId="{44FF94D5-C07F-4F9C-A313-6FAA059AD296}" srcOrd="0" destOrd="0" presId="urn:microsoft.com/office/officeart/2008/layout/VerticalCurvedList"/>
    <dgm:cxn modelId="{FCB2F8F2-4EDD-4C08-B6A2-578401B8A18A}" type="presParOf" srcId="{D5E8A402-CD60-4A83-9103-B4970305F39D}" destId="{76043376-AA0F-4F9A-84BC-927DD9FBF0F5}" srcOrd="9" destOrd="0" presId="urn:microsoft.com/office/officeart/2008/layout/VerticalCurvedList"/>
    <dgm:cxn modelId="{2344047D-87EC-4F1F-90B9-886564C2D5AF}" type="presParOf" srcId="{D5E8A402-CD60-4A83-9103-B4970305F39D}" destId="{1038A5ED-482C-46E0-82EA-B4466AD0B020}" srcOrd="10" destOrd="0" presId="urn:microsoft.com/office/officeart/2008/layout/VerticalCurvedList"/>
    <dgm:cxn modelId="{C3FE8329-A5B2-4696-BF4C-65B02F2DE8A6}" type="presParOf" srcId="{1038A5ED-482C-46E0-82EA-B4466AD0B020}" destId="{441B0599-746C-409C-9E2B-D05DAE4FDA5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FA4461-C6A2-48FE-B391-FA444B69E6B0}" type="doc">
      <dgm:prSet loTypeId="urn:microsoft.com/office/officeart/2011/layout/TabList" loCatId="list" qsTypeId="urn:microsoft.com/office/officeart/2005/8/quickstyle/simple1" qsCatId="simple" csTypeId="urn:microsoft.com/office/officeart/2005/8/colors/colorful3" csCatId="colorful" phldr="1"/>
      <dgm:spPr/>
      <dgm:t>
        <a:bodyPr/>
        <a:lstStyle/>
        <a:p>
          <a:endParaRPr lang="en-US"/>
        </a:p>
      </dgm:t>
    </dgm:pt>
    <dgm:pt modelId="{19D5479F-7D27-4AD5-9065-F5470221D845}">
      <dgm:prSet phldrT="[Text]"/>
      <dgm:spPr/>
      <dgm:t>
        <a:bodyPr/>
        <a:lstStyle/>
        <a:p>
          <a:r>
            <a:rPr lang="en-US" b="1" dirty="0" smtClean="0">
              <a:solidFill>
                <a:schemeClr val="bg1"/>
              </a:solidFill>
            </a:rPr>
            <a:t>May/June</a:t>
          </a:r>
          <a:endParaRPr lang="en-US" b="1" dirty="0">
            <a:solidFill>
              <a:schemeClr val="bg1"/>
            </a:solidFill>
          </a:endParaRPr>
        </a:p>
      </dgm:t>
    </dgm:pt>
    <dgm:pt modelId="{4D3C23A5-5E36-4F39-B4D9-359EA904207F}" type="parTrans" cxnId="{5084C05F-1EDF-4E7C-A5AD-63AC4EF3D690}">
      <dgm:prSet/>
      <dgm:spPr/>
      <dgm:t>
        <a:bodyPr/>
        <a:lstStyle/>
        <a:p>
          <a:endParaRPr lang="en-US"/>
        </a:p>
      </dgm:t>
    </dgm:pt>
    <dgm:pt modelId="{843AB1BC-9875-4A89-A60D-6BD8D3115A28}" type="sibTrans" cxnId="{5084C05F-1EDF-4E7C-A5AD-63AC4EF3D690}">
      <dgm:prSet/>
      <dgm:spPr/>
      <dgm:t>
        <a:bodyPr/>
        <a:lstStyle/>
        <a:p>
          <a:endParaRPr lang="en-US"/>
        </a:p>
      </dgm:t>
    </dgm:pt>
    <dgm:pt modelId="{C1FFA301-A8A9-42C0-BD52-5FA29C57E780}">
      <dgm:prSet phldrT="[Text]" custT="1"/>
      <dgm:spPr/>
      <dgm:t>
        <a:bodyPr/>
        <a:lstStyle/>
        <a:p>
          <a:r>
            <a:rPr lang="en-US" sz="1200" dirty="0" smtClean="0"/>
            <a:t>Notified Web User Group to remove student contact information from school and department webpages</a:t>
          </a:r>
          <a:endParaRPr lang="en-US" sz="1200" dirty="0"/>
        </a:p>
      </dgm:t>
    </dgm:pt>
    <dgm:pt modelId="{E685CE31-0F75-4FEB-ADE2-88A5911F9A70}" type="parTrans" cxnId="{5BAD16CF-A476-43B7-ADC1-CE459CEAB2DE}">
      <dgm:prSet/>
      <dgm:spPr/>
      <dgm:t>
        <a:bodyPr/>
        <a:lstStyle/>
        <a:p>
          <a:endParaRPr lang="en-US"/>
        </a:p>
      </dgm:t>
    </dgm:pt>
    <dgm:pt modelId="{53FC8771-DC9D-478F-B282-271204219423}" type="sibTrans" cxnId="{5BAD16CF-A476-43B7-ADC1-CE459CEAB2DE}">
      <dgm:prSet/>
      <dgm:spPr/>
      <dgm:t>
        <a:bodyPr/>
        <a:lstStyle/>
        <a:p>
          <a:endParaRPr lang="en-US"/>
        </a:p>
      </dgm:t>
    </dgm:pt>
    <dgm:pt modelId="{93DC55CF-4232-4B0A-B369-4099E448E956}">
      <dgm:prSet phldrT="[Text]"/>
      <dgm:spPr/>
      <dgm:t>
        <a:bodyPr/>
        <a:lstStyle/>
        <a:p>
          <a:r>
            <a:rPr lang="en-US" b="1" dirty="0" smtClean="0"/>
            <a:t>August/September</a:t>
          </a:r>
          <a:endParaRPr lang="en-US" b="1" dirty="0"/>
        </a:p>
      </dgm:t>
    </dgm:pt>
    <dgm:pt modelId="{07B1FC99-04E4-4A69-97D2-95329CFB52EC}" type="parTrans" cxnId="{DDC2D7D2-E415-42D7-A0A4-730FAB56DB0B}">
      <dgm:prSet/>
      <dgm:spPr/>
      <dgm:t>
        <a:bodyPr/>
        <a:lstStyle/>
        <a:p>
          <a:endParaRPr lang="en-US"/>
        </a:p>
      </dgm:t>
    </dgm:pt>
    <dgm:pt modelId="{3B44DD65-5725-48A8-8290-5BABA5482587}" type="sibTrans" cxnId="{DDC2D7D2-E415-42D7-A0A4-730FAB56DB0B}">
      <dgm:prSet/>
      <dgm:spPr/>
      <dgm:t>
        <a:bodyPr/>
        <a:lstStyle/>
        <a:p>
          <a:endParaRPr lang="en-US"/>
        </a:p>
      </dgm:t>
    </dgm:pt>
    <dgm:pt modelId="{9B51E1F1-04E5-415F-B721-E0607FAB6258}">
      <dgm:prSet phldrT="[Text]" custT="1"/>
      <dgm:spPr/>
      <dgm:t>
        <a:bodyPr/>
        <a:lstStyle/>
        <a:p>
          <a:r>
            <a:rPr lang="en-US" sz="1200" dirty="0" smtClean="0"/>
            <a:t>Reminder email with updated information re: webpage (added information that was specific to T&amp;R faculty).</a:t>
          </a:r>
          <a:endParaRPr lang="en-US" sz="1200" dirty="0"/>
        </a:p>
      </dgm:t>
    </dgm:pt>
    <dgm:pt modelId="{CA22E345-6B29-45E8-B508-BF58A8CB7AE1}" type="parTrans" cxnId="{567172FB-FDEF-47FA-A6DE-A0DF3709B2EF}">
      <dgm:prSet/>
      <dgm:spPr/>
      <dgm:t>
        <a:bodyPr/>
        <a:lstStyle/>
        <a:p>
          <a:endParaRPr lang="en-US"/>
        </a:p>
      </dgm:t>
    </dgm:pt>
    <dgm:pt modelId="{EDD5E06B-7EF9-408B-ADFE-A6484187ECB4}" type="sibTrans" cxnId="{567172FB-FDEF-47FA-A6DE-A0DF3709B2EF}">
      <dgm:prSet/>
      <dgm:spPr/>
      <dgm:t>
        <a:bodyPr/>
        <a:lstStyle/>
        <a:p>
          <a:endParaRPr lang="en-US"/>
        </a:p>
      </dgm:t>
    </dgm:pt>
    <dgm:pt modelId="{B45F8BA6-EA22-4B0C-BFEE-E75A3C169612}">
      <dgm:prSet phldrT="[Text]" custT="1"/>
      <dgm:spPr/>
      <dgm:t>
        <a:bodyPr/>
        <a:lstStyle/>
        <a:p>
          <a:r>
            <a:rPr lang="en-US" sz="1200" dirty="0" err="1" smtClean="0"/>
            <a:t>TelegRam</a:t>
          </a:r>
          <a:r>
            <a:rPr lang="en-US" sz="1200" dirty="0" smtClean="0"/>
            <a:t> announcement for Faculty/Staff (8-27 and 9-4)</a:t>
          </a:r>
          <a:endParaRPr lang="en-US" sz="1200" dirty="0"/>
        </a:p>
      </dgm:t>
    </dgm:pt>
    <dgm:pt modelId="{F2AB5733-AC16-4CC7-BBD0-8EBD3DC0761C}" type="parTrans" cxnId="{D416AF36-F02D-47D8-AFE8-2894FE35DEC3}">
      <dgm:prSet/>
      <dgm:spPr/>
      <dgm:t>
        <a:bodyPr/>
        <a:lstStyle/>
        <a:p>
          <a:endParaRPr lang="en-US"/>
        </a:p>
      </dgm:t>
    </dgm:pt>
    <dgm:pt modelId="{9F508061-0CB0-42A8-9C58-EF51A06DA306}" type="sibTrans" cxnId="{D416AF36-F02D-47D8-AFE8-2894FE35DEC3}">
      <dgm:prSet/>
      <dgm:spPr/>
      <dgm:t>
        <a:bodyPr/>
        <a:lstStyle/>
        <a:p>
          <a:endParaRPr lang="en-US"/>
        </a:p>
      </dgm:t>
    </dgm:pt>
    <dgm:pt modelId="{6123FF5C-35FD-4815-9515-C2023E46486E}">
      <dgm:prSet phldrT="[Text]"/>
      <dgm:spPr/>
      <dgm:t>
        <a:bodyPr/>
        <a:lstStyle/>
        <a:p>
          <a:r>
            <a:rPr lang="en-US" b="1" dirty="0" smtClean="0"/>
            <a:t>Planned (</a:t>
          </a:r>
          <a:r>
            <a:rPr lang="en-US" b="1" smtClean="0"/>
            <a:t>Oct./Nov.)</a:t>
          </a:r>
          <a:endParaRPr lang="en-US" b="1" dirty="0"/>
        </a:p>
      </dgm:t>
    </dgm:pt>
    <dgm:pt modelId="{A681ED91-6BDA-4A20-92BD-56C8B90C0108}" type="parTrans" cxnId="{F4FC3832-F108-43EA-B9A7-12C7788E55BE}">
      <dgm:prSet/>
      <dgm:spPr/>
      <dgm:t>
        <a:bodyPr/>
        <a:lstStyle/>
        <a:p>
          <a:endParaRPr lang="en-US"/>
        </a:p>
      </dgm:t>
    </dgm:pt>
    <dgm:pt modelId="{F5494AEB-D43E-4C48-843E-0AE49DA17980}" type="sibTrans" cxnId="{F4FC3832-F108-43EA-B9A7-12C7788E55BE}">
      <dgm:prSet/>
      <dgm:spPr/>
      <dgm:t>
        <a:bodyPr/>
        <a:lstStyle/>
        <a:p>
          <a:endParaRPr lang="en-US"/>
        </a:p>
      </dgm:t>
    </dgm:pt>
    <dgm:pt modelId="{60CCE754-EDEF-42AD-B405-96AEA6A634F4}">
      <dgm:prSet phldrT="[Text]" custT="1"/>
      <dgm:spPr/>
      <dgm:t>
        <a:bodyPr/>
        <a:lstStyle/>
        <a:p>
          <a:r>
            <a:rPr lang="en-US" sz="1200" dirty="0" smtClean="0"/>
            <a:t>Emails to faculty, staff and students regarding removal of student contact information  from phonebook.vcu.edu and VCU People Search</a:t>
          </a:r>
          <a:endParaRPr lang="en-US" sz="1200" dirty="0"/>
        </a:p>
      </dgm:t>
    </dgm:pt>
    <dgm:pt modelId="{92084C2D-A169-4DDE-B8B5-18A16747412F}" type="parTrans" cxnId="{CD9B11A4-4115-4DED-9670-042C580E8AF5}">
      <dgm:prSet/>
      <dgm:spPr/>
      <dgm:t>
        <a:bodyPr/>
        <a:lstStyle/>
        <a:p>
          <a:endParaRPr lang="en-US"/>
        </a:p>
      </dgm:t>
    </dgm:pt>
    <dgm:pt modelId="{1CC3B5C3-B64A-419D-BCEC-14CB4DAF0C82}" type="sibTrans" cxnId="{CD9B11A4-4115-4DED-9670-042C580E8AF5}">
      <dgm:prSet/>
      <dgm:spPr/>
      <dgm:t>
        <a:bodyPr/>
        <a:lstStyle/>
        <a:p>
          <a:endParaRPr lang="en-US"/>
        </a:p>
      </dgm:t>
    </dgm:pt>
    <dgm:pt modelId="{21442036-B08E-453B-8EEC-6E3E140D8167}">
      <dgm:prSet phldrT="[Text]" custT="1"/>
      <dgm:spPr/>
      <dgm:t>
        <a:bodyPr/>
        <a:lstStyle/>
        <a:p>
          <a:r>
            <a:rPr lang="en-US" sz="1200" dirty="0" smtClean="0"/>
            <a:t>Launched HB1 FAQs web page to which all communications linked.</a:t>
          </a:r>
          <a:endParaRPr lang="en-US" sz="1200" dirty="0"/>
        </a:p>
      </dgm:t>
    </dgm:pt>
    <dgm:pt modelId="{679AA2A3-06EB-4941-BE48-13EF6BED2CA1}" type="parTrans" cxnId="{A5867E66-3B80-4280-B163-611982F2C3B0}">
      <dgm:prSet/>
      <dgm:spPr/>
      <dgm:t>
        <a:bodyPr/>
        <a:lstStyle/>
        <a:p>
          <a:endParaRPr lang="en-US"/>
        </a:p>
      </dgm:t>
    </dgm:pt>
    <dgm:pt modelId="{2DF0D614-C296-4898-8705-2BA95E930FDB}" type="sibTrans" cxnId="{A5867E66-3B80-4280-B163-611982F2C3B0}">
      <dgm:prSet/>
      <dgm:spPr/>
      <dgm:t>
        <a:bodyPr/>
        <a:lstStyle/>
        <a:p>
          <a:endParaRPr lang="en-US"/>
        </a:p>
      </dgm:t>
    </dgm:pt>
    <dgm:pt modelId="{9AF4F4DB-3566-418A-9B7D-07387272CAF6}">
      <dgm:prSet phldrT="[Text]" custT="1"/>
      <dgm:spPr/>
      <dgm:t>
        <a:bodyPr/>
        <a:lstStyle/>
        <a:p>
          <a:r>
            <a:rPr lang="en-US" sz="1200" dirty="0" smtClean="0"/>
            <a:t>Reminders placed on VCU People search and Axis TV</a:t>
          </a:r>
          <a:endParaRPr lang="en-US" sz="1200" dirty="0"/>
        </a:p>
      </dgm:t>
    </dgm:pt>
    <dgm:pt modelId="{EBEDBE0F-4095-4B31-93C7-88DB81C277D5}" type="parTrans" cxnId="{8E24ED8C-52B9-46A2-A892-788C26E3F343}">
      <dgm:prSet/>
      <dgm:spPr/>
      <dgm:t>
        <a:bodyPr/>
        <a:lstStyle/>
        <a:p>
          <a:endParaRPr lang="en-US"/>
        </a:p>
      </dgm:t>
    </dgm:pt>
    <dgm:pt modelId="{A6BE730C-5C29-4185-9B9B-43FE3907F0D9}" type="sibTrans" cxnId="{8E24ED8C-52B9-46A2-A892-788C26E3F343}">
      <dgm:prSet/>
      <dgm:spPr/>
      <dgm:t>
        <a:bodyPr/>
        <a:lstStyle/>
        <a:p>
          <a:endParaRPr lang="en-US"/>
        </a:p>
      </dgm:t>
    </dgm:pt>
    <dgm:pt modelId="{B2A1C901-529F-4824-BCEF-836B0D8FF402}">
      <dgm:prSet phldrT="[Text]" custT="1"/>
      <dgm:spPr/>
      <dgm:t>
        <a:bodyPr/>
        <a:lstStyle/>
        <a:p>
          <a:r>
            <a:rPr lang="en-US" sz="1200" dirty="0" err="1" smtClean="0"/>
            <a:t>TelegRam</a:t>
          </a:r>
          <a:r>
            <a:rPr lang="en-US" sz="1200" dirty="0" smtClean="0"/>
            <a:t> announcement encouraging students to opt-in via </a:t>
          </a:r>
          <a:r>
            <a:rPr lang="en-US" sz="1200" dirty="0" err="1" smtClean="0"/>
            <a:t>eServices</a:t>
          </a:r>
          <a:r>
            <a:rPr lang="en-US" sz="1200" dirty="0" smtClean="0"/>
            <a:t> (8-27 and 9-4)</a:t>
          </a:r>
          <a:endParaRPr lang="en-US" sz="1200" dirty="0"/>
        </a:p>
      </dgm:t>
    </dgm:pt>
    <dgm:pt modelId="{BDCEFF77-D437-4976-9619-00EF57310325}" type="parTrans" cxnId="{2642F4B6-E7C3-437A-90AA-F21782E48FD0}">
      <dgm:prSet/>
      <dgm:spPr/>
      <dgm:t>
        <a:bodyPr/>
        <a:lstStyle/>
        <a:p>
          <a:endParaRPr lang="en-US"/>
        </a:p>
      </dgm:t>
    </dgm:pt>
    <dgm:pt modelId="{6374EA02-1006-4B50-B7E0-0BAEE61AA2BF}" type="sibTrans" cxnId="{2642F4B6-E7C3-437A-90AA-F21782E48FD0}">
      <dgm:prSet/>
      <dgm:spPr/>
      <dgm:t>
        <a:bodyPr/>
        <a:lstStyle/>
        <a:p>
          <a:endParaRPr lang="en-US"/>
        </a:p>
      </dgm:t>
    </dgm:pt>
    <dgm:pt modelId="{8AAA35DF-301B-4BFF-842E-2D8B581DA9C3}">
      <dgm:prSet phldrT="[Text]" custT="1"/>
      <dgm:spPr/>
      <dgm:t>
        <a:bodyPr/>
        <a:lstStyle/>
        <a:p>
          <a:r>
            <a:rPr lang="en-US" sz="1200" dirty="0" smtClean="0"/>
            <a:t>Another push for students to opt-in</a:t>
          </a:r>
          <a:endParaRPr lang="en-US" sz="1200" dirty="0"/>
        </a:p>
      </dgm:t>
    </dgm:pt>
    <dgm:pt modelId="{B3FD2044-9890-42D4-9963-7AD6AB8440C9}" type="parTrans" cxnId="{88C2536F-EA00-436C-AF6E-C50B47D8C55D}">
      <dgm:prSet/>
      <dgm:spPr/>
      <dgm:t>
        <a:bodyPr/>
        <a:lstStyle/>
        <a:p>
          <a:endParaRPr lang="en-US"/>
        </a:p>
      </dgm:t>
    </dgm:pt>
    <dgm:pt modelId="{2A2BB9DB-2DE3-4488-B47B-64E9E8CB889E}" type="sibTrans" cxnId="{88C2536F-EA00-436C-AF6E-C50B47D8C55D}">
      <dgm:prSet/>
      <dgm:spPr/>
      <dgm:t>
        <a:bodyPr/>
        <a:lstStyle/>
        <a:p>
          <a:endParaRPr lang="en-US"/>
        </a:p>
      </dgm:t>
    </dgm:pt>
    <dgm:pt modelId="{8EB36903-EA65-4154-96C0-FD9D1E2A251F}">
      <dgm:prSet phldrT="[Text]" custT="1"/>
      <dgm:spPr/>
      <dgm:t>
        <a:bodyPr/>
        <a:lstStyle/>
        <a:p>
          <a:endParaRPr lang="en-US" sz="1200" dirty="0"/>
        </a:p>
      </dgm:t>
    </dgm:pt>
    <dgm:pt modelId="{33E88FCB-B76D-4A69-89CC-F89F1F1CA58E}" type="parTrans" cxnId="{42DC2C9D-F100-4789-8F69-6FAA34595622}">
      <dgm:prSet/>
      <dgm:spPr/>
      <dgm:t>
        <a:bodyPr/>
        <a:lstStyle/>
        <a:p>
          <a:endParaRPr lang="en-US"/>
        </a:p>
      </dgm:t>
    </dgm:pt>
    <dgm:pt modelId="{4CBDF4D0-3D9C-4885-884D-4C1A5FCAFBCB}" type="sibTrans" cxnId="{42DC2C9D-F100-4789-8F69-6FAA34595622}">
      <dgm:prSet/>
      <dgm:spPr/>
      <dgm:t>
        <a:bodyPr/>
        <a:lstStyle/>
        <a:p>
          <a:endParaRPr lang="en-US"/>
        </a:p>
      </dgm:t>
    </dgm:pt>
    <dgm:pt modelId="{BD5FE345-1AF2-44D6-B14E-48AC0BCD79D7}">
      <dgm:prSet phldrT="[Text]"/>
      <dgm:spPr/>
      <dgm:t>
        <a:bodyPr/>
        <a:lstStyle/>
        <a:p>
          <a:endParaRPr lang="en-US" dirty="0"/>
        </a:p>
      </dgm:t>
    </dgm:pt>
    <dgm:pt modelId="{F2EDD866-46E3-4067-8476-CF3EB97605C3}" type="parTrans" cxnId="{EF4EFAFD-846C-4B7D-B58D-9008A36ADBC5}">
      <dgm:prSet/>
      <dgm:spPr/>
      <dgm:t>
        <a:bodyPr/>
        <a:lstStyle/>
        <a:p>
          <a:endParaRPr lang="en-US"/>
        </a:p>
      </dgm:t>
    </dgm:pt>
    <dgm:pt modelId="{63F85097-DAE8-4608-86BA-2509F15E7C10}" type="sibTrans" cxnId="{EF4EFAFD-846C-4B7D-B58D-9008A36ADBC5}">
      <dgm:prSet/>
      <dgm:spPr/>
      <dgm:t>
        <a:bodyPr/>
        <a:lstStyle/>
        <a:p>
          <a:endParaRPr lang="en-US"/>
        </a:p>
      </dgm:t>
    </dgm:pt>
    <dgm:pt modelId="{1F1B9E3A-F620-46EE-B339-AA10C49F6635}">
      <dgm:prSet phldrT="[Text]"/>
      <dgm:spPr/>
      <dgm:t>
        <a:bodyPr/>
        <a:lstStyle/>
        <a:p>
          <a:endParaRPr lang="en-US" dirty="0"/>
        </a:p>
      </dgm:t>
    </dgm:pt>
    <dgm:pt modelId="{A885F10E-917B-4A7B-92CD-C9D019EA503C}" type="parTrans" cxnId="{A24F1ADE-5DBB-4A7D-A1CB-0EA3F63F1067}">
      <dgm:prSet/>
      <dgm:spPr/>
      <dgm:t>
        <a:bodyPr/>
        <a:lstStyle/>
        <a:p>
          <a:endParaRPr lang="en-US"/>
        </a:p>
      </dgm:t>
    </dgm:pt>
    <dgm:pt modelId="{9EDF4BF8-E482-459E-90F9-81F729F35F7D}" type="sibTrans" cxnId="{A24F1ADE-5DBB-4A7D-A1CB-0EA3F63F1067}">
      <dgm:prSet/>
      <dgm:spPr/>
      <dgm:t>
        <a:bodyPr/>
        <a:lstStyle/>
        <a:p>
          <a:endParaRPr lang="en-US"/>
        </a:p>
      </dgm:t>
    </dgm:pt>
    <dgm:pt modelId="{3DC76915-E628-4EF4-B1A6-E87977DD276B}">
      <dgm:prSet phldrT="[Text]" custT="1"/>
      <dgm:spPr/>
      <dgm:t>
        <a:bodyPr/>
        <a:lstStyle/>
        <a:p>
          <a:r>
            <a:rPr lang="en-US" sz="1200" dirty="0" smtClean="0"/>
            <a:t>Message to faculty and staff re: Student Consent </a:t>
          </a:r>
          <a:r>
            <a:rPr lang="en-US" sz="1200" dirty="0" err="1" smtClean="0"/>
            <a:t>eID</a:t>
          </a:r>
          <a:endParaRPr lang="en-US" sz="1200" dirty="0"/>
        </a:p>
      </dgm:t>
    </dgm:pt>
    <dgm:pt modelId="{4E173BD1-DD0B-4794-9A7C-D38E321A1308}" type="parTrans" cxnId="{288F5CF3-1261-47A2-A5C0-DED21ED3C744}">
      <dgm:prSet/>
      <dgm:spPr/>
      <dgm:t>
        <a:bodyPr/>
        <a:lstStyle/>
        <a:p>
          <a:endParaRPr lang="en-US"/>
        </a:p>
      </dgm:t>
    </dgm:pt>
    <dgm:pt modelId="{E82C3072-69FD-471E-B41B-2D89871DCE95}" type="sibTrans" cxnId="{288F5CF3-1261-47A2-A5C0-DED21ED3C744}">
      <dgm:prSet/>
      <dgm:spPr/>
      <dgm:t>
        <a:bodyPr/>
        <a:lstStyle/>
        <a:p>
          <a:endParaRPr lang="en-US"/>
        </a:p>
      </dgm:t>
    </dgm:pt>
    <dgm:pt modelId="{B307DA99-52D7-4283-B92D-8DB6C3A76262}">
      <dgm:prSet phldrT="[Text]" custT="1"/>
      <dgm:spPr/>
      <dgm:t>
        <a:bodyPr/>
        <a:lstStyle/>
        <a:p>
          <a:r>
            <a:rPr lang="en-US" sz="1200" dirty="0" err="1" smtClean="0"/>
            <a:t>TelegRam</a:t>
          </a:r>
          <a:r>
            <a:rPr lang="en-US" sz="1200" dirty="0" smtClean="0"/>
            <a:t> affirmative consent form</a:t>
          </a:r>
          <a:endParaRPr lang="en-US" sz="1200" dirty="0"/>
        </a:p>
      </dgm:t>
    </dgm:pt>
    <dgm:pt modelId="{0C49CB38-AFAE-4E04-8513-67C2BFCCC0E3}" type="parTrans" cxnId="{3F02061A-63CC-43E3-819D-73400BF01219}">
      <dgm:prSet/>
      <dgm:spPr/>
      <dgm:t>
        <a:bodyPr/>
        <a:lstStyle/>
        <a:p>
          <a:endParaRPr lang="en-US"/>
        </a:p>
      </dgm:t>
    </dgm:pt>
    <dgm:pt modelId="{761E5179-F34B-456C-A22D-225F67CC9A4D}" type="sibTrans" cxnId="{3F02061A-63CC-43E3-819D-73400BF01219}">
      <dgm:prSet/>
      <dgm:spPr/>
      <dgm:t>
        <a:bodyPr/>
        <a:lstStyle/>
        <a:p>
          <a:endParaRPr lang="en-US"/>
        </a:p>
      </dgm:t>
    </dgm:pt>
    <dgm:pt modelId="{4D804BA1-01B5-4749-99C8-D3DE5A8865C8}">
      <dgm:prSet phldrT="[Text]" custT="1"/>
      <dgm:spPr/>
      <dgm:t>
        <a:bodyPr/>
        <a:lstStyle/>
        <a:p>
          <a:r>
            <a:rPr lang="en-US" sz="1200" dirty="0" smtClean="0"/>
            <a:t>Specific recommendations to communications directors/development officers on the use of third-party email platforms.</a:t>
          </a:r>
          <a:endParaRPr lang="en-US" sz="1200" dirty="0"/>
        </a:p>
      </dgm:t>
    </dgm:pt>
    <dgm:pt modelId="{C2BCFBC1-1AA9-499A-8C79-1156BBF2B8D6}" type="parTrans" cxnId="{60720B08-5D9D-47AD-AAD6-CA67534D9F6E}">
      <dgm:prSet/>
      <dgm:spPr/>
      <dgm:t>
        <a:bodyPr/>
        <a:lstStyle/>
        <a:p>
          <a:endParaRPr lang="en-US"/>
        </a:p>
      </dgm:t>
    </dgm:pt>
    <dgm:pt modelId="{4BAEC9A7-A4D0-4AE5-912D-21D870815D6C}" type="sibTrans" cxnId="{60720B08-5D9D-47AD-AAD6-CA67534D9F6E}">
      <dgm:prSet/>
      <dgm:spPr/>
      <dgm:t>
        <a:bodyPr/>
        <a:lstStyle/>
        <a:p>
          <a:endParaRPr lang="en-US"/>
        </a:p>
      </dgm:t>
    </dgm:pt>
    <dgm:pt modelId="{D5792747-F4D4-44A4-943D-2A8E796FFD82}" type="pres">
      <dgm:prSet presAssocID="{90FA4461-C6A2-48FE-B391-FA444B69E6B0}" presName="Name0" presStyleCnt="0">
        <dgm:presLayoutVars>
          <dgm:chMax/>
          <dgm:chPref val="3"/>
          <dgm:dir/>
          <dgm:animOne val="branch"/>
          <dgm:animLvl val="lvl"/>
        </dgm:presLayoutVars>
      </dgm:prSet>
      <dgm:spPr/>
      <dgm:t>
        <a:bodyPr/>
        <a:lstStyle/>
        <a:p>
          <a:endParaRPr lang="en-US"/>
        </a:p>
      </dgm:t>
    </dgm:pt>
    <dgm:pt modelId="{6964DF52-480F-4514-B17B-570EF5E6515E}" type="pres">
      <dgm:prSet presAssocID="{19D5479F-7D27-4AD5-9065-F5470221D845}" presName="composite" presStyleCnt="0"/>
      <dgm:spPr/>
    </dgm:pt>
    <dgm:pt modelId="{8B006773-E162-40C8-ADCD-BCBF37B6E1E5}" type="pres">
      <dgm:prSet presAssocID="{19D5479F-7D27-4AD5-9065-F5470221D845}" presName="FirstChild" presStyleLbl="revTx" presStyleIdx="0" presStyleCnt="6">
        <dgm:presLayoutVars>
          <dgm:chMax val="0"/>
          <dgm:chPref val="0"/>
          <dgm:bulletEnabled val="1"/>
        </dgm:presLayoutVars>
      </dgm:prSet>
      <dgm:spPr/>
      <dgm:t>
        <a:bodyPr/>
        <a:lstStyle/>
        <a:p>
          <a:endParaRPr lang="en-US"/>
        </a:p>
      </dgm:t>
    </dgm:pt>
    <dgm:pt modelId="{A0C60003-4AAE-4A5B-B71C-FE2D7BC60CD4}" type="pres">
      <dgm:prSet presAssocID="{19D5479F-7D27-4AD5-9065-F5470221D845}" presName="Parent" presStyleLbl="alignNode1" presStyleIdx="0" presStyleCnt="3" custScaleY="53591" custLinFactNeighborY="-10973">
        <dgm:presLayoutVars>
          <dgm:chMax val="3"/>
          <dgm:chPref val="3"/>
          <dgm:bulletEnabled val="1"/>
        </dgm:presLayoutVars>
      </dgm:prSet>
      <dgm:spPr/>
      <dgm:t>
        <a:bodyPr/>
        <a:lstStyle/>
        <a:p>
          <a:endParaRPr lang="en-US"/>
        </a:p>
      </dgm:t>
    </dgm:pt>
    <dgm:pt modelId="{8C4E666F-6E7F-43DF-A42F-20CD737FDC6C}" type="pres">
      <dgm:prSet presAssocID="{19D5479F-7D27-4AD5-9065-F5470221D845}" presName="Accent" presStyleLbl="parChTrans1D1" presStyleIdx="0" presStyleCnt="3" custLinFactY="-200000" custLinFactNeighborY="-213947"/>
      <dgm:spPr/>
    </dgm:pt>
    <dgm:pt modelId="{178CD3E2-B1F9-4A8B-8B98-CFA7E26FBC30}" type="pres">
      <dgm:prSet presAssocID="{19D5479F-7D27-4AD5-9065-F5470221D845}" presName="Child" presStyleLbl="revTx" presStyleIdx="1" presStyleCnt="6" custLinFactY="-9599" custLinFactNeighborY="-100000">
        <dgm:presLayoutVars>
          <dgm:chMax val="0"/>
          <dgm:chPref val="0"/>
          <dgm:bulletEnabled val="1"/>
        </dgm:presLayoutVars>
      </dgm:prSet>
      <dgm:spPr/>
      <dgm:t>
        <a:bodyPr/>
        <a:lstStyle/>
        <a:p>
          <a:endParaRPr lang="en-US"/>
        </a:p>
      </dgm:t>
    </dgm:pt>
    <dgm:pt modelId="{5C1D53BB-0380-4C54-AE28-A9942BA4DE60}" type="pres">
      <dgm:prSet presAssocID="{843AB1BC-9875-4A89-A60D-6BD8D3115A28}" presName="sibTrans" presStyleCnt="0"/>
      <dgm:spPr/>
    </dgm:pt>
    <dgm:pt modelId="{26E22B73-CE20-41DB-9BE4-461A3CA5D78A}" type="pres">
      <dgm:prSet presAssocID="{93DC55CF-4232-4B0A-B369-4099E448E956}" presName="composite" presStyleCnt="0"/>
      <dgm:spPr/>
    </dgm:pt>
    <dgm:pt modelId="{2712CF49-C14B-43CB-9922-59F3EB5A2A6C}" type="pres">
      <dgm:prSet presAssocID="{93DC55CF-4232-4B0A-B369-4099E448E956}" presName="FirstChild" presStyleLbl="revTx" presStyleIdx="2" presStyleCnt="6">
        <dgm:presLayoutVars>
          <dgm:chMax val="0"/>
          <dgm:chPref val="0"/>
          <dgm:bulletEnabled val="1"/>
        </dgm:presLayoutVars>
      </dgm:prSet>
      <dgm:spPr/>
      <dgm:t>
        <a:bodyPr/>
        <a:lstStyle/>
        <a:p>
          <a:endParaRPr lang="en-US"/>
        </a:p>
      </dgm:t>
    </dgm:pt>
    <dgm:pt modelId="{0D5B3A8B-1DFB-4FD8-9642-04F944195FC1}" type="pres">
      <dgm:prSet presAssocID="{93DC55CF-4232-4B0A-B369-4099E448E956}" presName="Parent" presStyleLbl="alignNode1" presStyleIdx="1" presStyleCnt="3" custScaleY="69041" custLinFactNeighborY="24704">
        <dgm:presLayoutVars>
          <dgm:chMax val="3"/>
          <dgm:chPref val="3"/>
          <dgm:bulletEnabled val="1"/>
        </dgm:presLayoutVars>
      </dgm:prSet>
      <dgm:spPr/>
      <dgm:t>
        <a:bodyPr/>
        <a:lstStyle/>
        <a:p>
          <a:endParaRPr lang="en-US"/>
        </a:p>
      </dgm:t>
    </dgm:pt>
    <dgm:pt modelId="{4F4047C7-54C8-4CED-9154-19C8CDFE6DDE}" type="pres">
      <dgm:prSet presAssocID="{93DC55CF-4232-4B0A-B369-4099E448E956}" presName="Accent" presStyleLbl="parChTrans1D1" presStyleIdx="1" presStyleCnt="3" custLinFactY="80350" custLinFactNeighborY="100000"/>
      <dgm:spPr/>
    </dgm:pt>
    <dgm:pt modelId="{6349F521-3361-457D-B407-7A7F91005BC0}" type="pres">
      <dgm:prSet presAssocID="{93DC55CF-4232-4B0A-B369-4099E448E956}" presName="Child" presStyleLbl="revTx" presStyleIdx="3" presStyleCnt="6" custScaleY="72422" custLinFactY="9851" custLinFactNeighborY="100000">
        <dgm:presLayoutVars>
          <dgm:chMax val="0"/>
          <dgm:chPref val="0"/>
          <dgm:bulletEnabled val="1"/>
        </dgm:presLayoutVars>
      </dgm:prSet>
      <dgm:spPr/>
      <dgm:t>
        <a:bodyPr/>
        <a:lstStyle/>
        <a:p>
          <a:endParaRPr lang="en-US"/>
        </a:p>
      </dgm:t>
    </dgm:pt>
    <dgm:pt modelId="{46012CA7-90EE-4E32-A011-AEAC74EF5CC0}" type="pres">
      <dgm:prSet presAssocID="{3B44DD65-5725-48A8-8290-5BABA5482587}" presName="sibTrans" presStyleCnt="0"/>
      <dgm:spPr/>
    </dgm:pt>
    <dgm:pt modelId="{4A8BC7EF-CB9A-4515-B517-8880D05898D5}" type="pres">
      <dgm:prSet presAssocID="{6123FF5C-35FD-4815-9515-C2023E46486E}" presName="composite" presStyleCnt="0"/>
      <dgm:spPr/>
    </dgm:pt>
    <dgm:pt modelId="{ED8800C6-31D4-4D87-A5D8-F4E7D972EC09}" type="pres">
      <dgm:prSet presAssocID="{6123FF5C-35FD-4815-9515-C2023E46486E}" presName="FirstChild" presStyleLbl="revTx" presStyleIdx="4" presStyleCnt="6">
        <dgm:presLayoutVars>
          <dgm:chMax val="0"/>
          <dgm:chPref val="0"/>
          <dgm:bulletEnabled val="1"/>
        </dgm:presLayoutVars>
      </dgm:prSet>
      <dgm:spPr/>
      <dgm:t>
        <a:bodyPr/>
        <a:lstStyle/>
        <a:p>
          <a:endParaRPr lang="en-US"/>
        </a:p>
      </dgm:t>
    </dgm:pt>
    <dgm:pt modelId="{EAE28634-3981-4B51-AACC-0E7888635EDE}" type="pres">
      <dgm:prSet presAssocID="{6123FF5C-35FD-4815-9515-C2023E46486E}" presName="Parent" presStyleLbl="alignNode1" presStyleIdx="2" presStyleCnt="3" custScaleY="58962" custLinFactNeighborY="13733">
        <dgm:presLayoutVars>
          <dgm:chMax val="3"/>
          <dgm:chPref val="3"/>
          <dgm:bulletEnabled val="1"/>
        </dgm:presLayoutVars>
      </dgm:prSet>
      <dgm:spPr/>
      <dgm:t>
        <a:bodyPr/>
        <a:lstStyle/>
        <a:p>
          <a:endParaRPr lang="en-US"/>
        </a:p>
      </dgm:t>
    </dgm:pt>
    <dgm:pt modelId="{2AAC9FF2-3BD5-4040-ACC4-9B35C23FEF12}" type="pres">
      <dgm:prSet presAssocID="{6123FF5C-35FD-4815-9515-C2023E46486E}" presName="Accent" presStyleLbl="parChTrans1D1" presStyleIdx="2" presStyleCnt="3" custLinFactNeighborY="-49295"/>
      <dgm:spPr/>
    </dgm:pt>
    <dgm:pt modelId="{E7827C47-37DB-4805-AAA4-6E046ECDCCC2}" type="pres">
      <dgm:prSet presAssocID="{6123FF5C-35FD-4815-9515-C2023E46486E}" presName="Child" presStyleLbl="revTx" presStyleIdx="5" presStyleCnt="6" custScaleY="90083" custLinFactNeighborY="36563">
        <dgm:presLayoutVars>
          <dgm:chMax val="0"/>
          <dgm:chPref val="0"/>
          <dgm:bulletEnabled val="1"/>
        </dgm:presLayoutVars>
      </dgm:prSet>
      <dgm:spPr/>
      <dgm:t>
        <a:bodyPr/>
        <a:lstStyle/>
        <a:p>
          <a:endParaRPr lang="en-US"/>
        </a:p>
      </dgm:t>
    </dgm:pt>
  </dgm:ptLst>
  <dgm:cxnLst>
    <dgm:cxn modelId="{35AB81A1-6834-4D90-842A-33DECFD6F31A}" type="presOf" srcId="{BD5FE345-1AF2-44D6-B14E-48AC0BCD79D7}" destId="{2712CF49-C14B-43CB-9922-59F3EB5A2A6C}" srcOrd="0" destOrd="0" presId="urn:microsoft.com/office/officeart/2011/layout/TabList"/>
    <dgm:cxn modelId="{8E24ED8C-52B9-46A2-A892-788C26E3F343}" srcId="{19D5479F-7D27-4AD5-9065-F5470221D845}" destId="{9AF4F4DB-3566-418A-9B7D-07387272CAF6}" srcOrd="4" destOrd="0" parTransId="{EBEDBE0F-4095-4B31-93C7-88DB81C277D5}" sibTransId="{A6BE730C-5C29-4185-9B9B-43FE3907F0D9}"/>
    <dgm:cxn modelId="{CD9B11A4-4115-4DED-9670-042C580E8AF5}" srcId="{19D5479F-7D27-4AD5-9065-F5470221D845}" destId="{60CCE754-EDEF-42AD-B405-96AEA6A634F4}" srcOrd="2" destOrd="0" parTransId="{92084C2D-A169-4DDE-B8B5-18A16747412F}" sibTransId="{1CC3B5C3-B64A-419D-BCEC-14CB4DAF0C82}"/>
    <dgm:cxn modelId="{E68A8250-FF5A-440B-A4F8-6959D68EAC92}" type="presOf" srcId="{8AAA35DF-301B-4BFF-842E-2D8B581DA9C3}" destId="{E7827C47-37DB-4805-AAA4-6E046ECDCCC2}" srcOrd="0" destOrd="2" presId="urn:microsoft.com/office/officeart/2011/layout/TabList"/>
    <dgm:cxn modelId="{80EF30F9-F576-42DE-B704-50B942A4DC42}" type="presOf" srcId="{1F1B9E3A-F620-46EE-B339-AA10C49F6635}" destId="{ED8800C6-31D4-4D87-A5D8-F4E7D972EC09}" srcOrd="0" destOrd="0" presId="urn:microsoft.com/office/officeart/2011/layout/TabList"/>
    <dgm:cxn modelId="{14A818B0-61DE-4DF2-8F2E-E3B11D0E939A}" type="presOf" srcId="{21442036-B08E-453B-8EEC-6E3E140D8167}" destId="{178CD3E2-B1F9-4A8B-8B98-CFA7E26FBC30}" srcOrd="0" destOrd="2" presId="urn:microsoft.com/office/officeart/2011/layout/TabList"/>
    <dgm:cxn modelId="{42DC2C9D-F100-4789-8F69-6FAA34595622}" srcId="{19D5479F-7D27-4AD5-9065-F5470221D845}" destId="{8EB36903-EA65-4154-96C0-FD9D1E2A251F}" srcOrd="0" destOrd="0" parTransId="{33E88FCB-B76D-4A69-89CC-F89F1F1CA58E}" sibTransId="{4CBDF4D0-3D9C-4885-884D-4C1A5FCAFBCB}"/>
    <dgm:cxn modelId="{F86B106C-12B1-4674-865F-4BDF36062267}" type="presOf" srcId="{8EB36903-EA65-4154-96C0-FD9D1E2A251F}" destId="{8B006773-E162-40C8-ADCD-BCBF37B6E1E5}" srcOrd="0" destOrd="0" presId="urn:microsoft.com/office/officeart/2011/layout/TabList"/>
    <dgm:cxn modelId="{C3421DFE-2B08-40BD-B07D-FC1986D40BE0}" type="presOf" srcId="{19D5479F-7D27-4AD5-9065-F5470221D845}" destId="{A0C60003-4AAE-4A5B-B71C-FE2D7BC60CD4}" srcOrd="0" destOrd="0" presId="urn:microsoft.com/office/officeart/2011/layout/TabList"/>
    <dgm:cxn modelId="{1E2F66B7-A4CA-4944-BFCC-19E1E522579F}" type="presOf" srcId="{6123FF5C-35FD-4815-9515-C2023E46486E}" destId="{EAE28634-3981-4B51-AACC-0E7888635EDE}" srcOrd="0" destOrd="0" presId="urn:microsoft.com/office/officeart/2011/layout/TabList"/>
    <dgm:cxn modelId="{5BAD16CF-A476-43B7-ADC1-CE459CEAB2DE}" srcId="{19D5479F-7D27-4AD5-9065-F5470221D845}" destId="{C1FFA301-A8A9-42C0-BD52-5FA29C57E780}" srcOrd="1" destOrd="0" parTransId="{E685CE31-0F75-4FEB-ADE2-88A5911F9A70}" sibTransId="{53FC8771-DC9D-478F-B282-271204219423}"/>
    <dgm:cxn modelId="{A24F1ADE-5DBB-4A7D-A1CB-0EA3F63F1067}" srcId="{6123FF5C-35FD-4815-9515-C2023E46486E}" destId="{1F1B9E3A-F620-46EE-B339-AA10C49F6635}" srcOrd="0" destOrd="0" parTransId="{A885F10E-917B-4A7B-92CD-C9D019EA503C}" sibTransId="{9EDF4BF8-E482-459E-90F9-81F729F35F7D}"/>
    <dgm:cxn modelId="{AAF95C2B-44F0-4041-9B8B-883846D45DD0}" type="presOf" srcId="{90FA4461-C6A2-48FE-B391-FA444B69E6B0}" destId="{D5792747-F4D4-44A4-943D-2A8E796FFD82}" srcOrd="0" destOrd="0" presId="urn:microsoft.com/office/officeart/2011/layout/TabList"/>
    <dgm:cxn modelId="{5084C05F-1EDF-4E7C-A5AD-63AC4EF3D690}" srcId="{90FA4461-C6A2-48FE-B391-FA444B69E6B0}" destId="{19D5479F-7D27-4AD5-9065-F5470221D845}" srcOrd="0" destOrd="0" parTransId="{4D3C23A5-5E36-4F39-B4D9-359EA904207F}" sibTransId="{843AB1BC-9875-4A89-A60D-6BD8D3115A28}"/>
    <dgm:cxn modelId="{686005E8-07D1-4D04-94F0-D189D6D3A260}" type="presOf" srcId="{B2A1C901-529F-4824-BCEF-836B0D8FF402}" destId="{6349F521-3361-457D-B407-7A7F91005BC0}" srcOrd="0" destOrd="2" presId="urn:microsoft.com/office/officeart/2011/layout/TabList"/>
    <dgm:cxn modelId="{EF4EFAFD-846C-4B7D-B58D-9008A36ADBC5}" srcId="{93DC55CF-4232-4B0A-B369-4099E448E956}" destId="{BD5FE345-1AF2-44D6-B14E-48AC0BCD79D7}" srcOrd="0" destOrd="0" parTransId="{F2EDD866-46E3-4067-8476-CF3EB97605C3}" sibTransId="{63F85097-DAE8-4608-86BA-2509F15E7C10}"/>
    <dgm:cxn modelId="{F4FC3832-F108-43EA-B9A7-12C7788E55BE}" srcId="{90FA4461-C6A2-48FE-B391-FA444B69E6B0}" destId="{6123FF5C-35FD-4815-9515-C2023E46486E}" srcOrd="2" destOrd="0" parTransId="{A681ED91-6BDA-4A20-92BD-56C8B90C0108}" sibTransId="{F5494AEB-D43E-4C48-843E-0AE49DA17980}"/>
    <dgm:cxn modelId="{144AD757-E03F-45F5-A381-BC4935F7936B}" type="presOf" srcId="{60CCE754-EDEF-42AD-B405-96AEA6A634F4}" destId="{178CD3E2-B1F9-4A8B-8B98-CFA7E26FBC30}" srcOrd="0" destOrd="1" presId="urn:microsoft.com/office/officeart/2011/layout/TabList"/>
    <dgm:cxn modelId="{2DB4C261-928F-414F-BC68-72D0C6880EF8}" type="presOf" srcId="{4D804BA1-01B5-4749-99C8-D3DE5A8865C8}" destId="{E7827C47-37DB-4805-AAA4-6E046ECDCCC2}" srcOrd="0" destOrd="1" presId="urn:microsoft.com/office/officeart/2011/layout/TabList"/>
    <dgm:cxn modelId="{3C96E986-1A6A-4FF6-AFC4-ACF748251A5E}" type="presOf" srcId="{3DC76915-E628-4EF4-B1A6-E87977DD276B}" destId="{E7827C47-37DB-4805-AAA4-6E046ECDCCC2}" srcOrd="0" destOrd="0" presId="urn:microsoft.com/office/officeart/2011/layout/TabList"/>
    <dgm:cxn modelId="{E83A025B-22E0-423C-9D03-A9DA953F518A}" type="presOf" srcId="{C1FFA301-A8A9-42C0-BD52-5FA29C57E780}" destId="{178CD3E2-B1F9-4A8B-8B98-CFA7E26FBC30}" srcOrd="0" destOrd="0" presId="urn:microsoft.com/office/officeart/2011/layout/TabList"/>
    <dgm:cxn modelId="{E7592CFF-A15A-424C-AEBB-B58D9680538F}" type="presOf" srcId="{B307DA99-52D7-4283-B92D-8DB6C3A76262}" destId="{178CD3E2-B1F9-4A8B-8B98-CFA7E26FBC30}" srcOrd="0" destOrd="4" presId="urn:microsoft.com/office/officeart/2011/layout/TabList"/>
    <dgm:cxn modelId="{288F5CF3-1261-47A2-A5C0-DED21ED3C744}" srcId="{6123FF5C-35FD-4815-9515-C2023E46486E}" destId="{3DC76915-E628-4EF4-B1A6-E87977DD276B}" srcOrd="1" destOrd="0" parTransId="{4E173BD1-DD0B-4794-9A7C-D38E321A1308}" sibTransId="{E82C3072-69FD-471E-B41B-2D89871DCE95}"/>
    <dgm:cxn modelId="{B028F379-5644-4B4E-989D-24918CCF61BE}" type="presOf" srcId="{B45F8BA6-EA22-4B0C-BFEE-E75A3C169612}" destId="{6349F521-3361-457D-B407-7A7F91005BC0}" srcOrd="0" destOrd="1" presId="urn:microsoft.com/office/officeart/2011/layout/TabList"/>
    <dgm:cxn modelId="{0640DBCA-3933-422A-A4AE-148428258A22}" type="presOf" srcId="{9B51E1F1-04E5-415F-B721-E0607FAB6258}" destId="{6349F521-3361-457D-B407-7A7F91005BC0}" srcOrd="0" destOrd="0" presId="urn:microsoft.com/office/officeart/2011/layout/TabList"/>
    <dgm:cxn modelId="{60720B08-5D9D-47AD-AAD6-CA67534D9F6E}" srcId="{6123FF5C-35FD-4815-9515-C2023E46486E}" destId="{4D804BA1-01B5-4749-99C8-D3DE5A8865C8}" srcOrd="2" destOrd="0" parTransId="{C2BCFBC1-1AA9-499A-8C79-1156BBF2B8D6}" sibTransId="{4BAEC9A7-A4D0-4AE5-912D-21D870815D6C}"/>
    <dgm:cxn modelId="{71E40847-0ECA-4F06-9C71-75427F631C37}" type="presOf" srcId="{9AF4F4DB-3566-418A-9B7D-07387272CAF6}" destId="{178CD3E2-B1F9-4A8B-8B98-CFA7E26FBC30}" srcOrd="0" destOrd="3" presId="urn:microsoft.com/office/officeart/2011/layout/TabList"/>
    <dgm:cxn modelId="{A5867E66-3B80-4280-B163-611982F2C3B0}" srcId="{19D5479F-7D27-4AD5-9065-F5470221D845}" destId="{21442036-B08E-453B-8EEC-6E3E140D8167}" srcOrd="3" destOrd="0" parTransId="{679AA2A3-06EB-4941-BE48-13EF6BED2CA1}" sibTransId="{2DF0D614-C296-4898-8705-2BA95E930FDB}"/>
    <dgm:cxn modelId="{DDC2D7D2-E415-42D7-A0A4-730FAB56DB0B}" srcId="{90FA4461-C6A2-48FE-B391-FA444B69E6B0}" destId="{93DC55CF-4232-4B0A-B369-4099E448E956}" srcOrd="1" destOrd="0" parTransId="{07B1FC99-04E4-4A69-97D2-95329CFB52EC}" sibTransId="{3B44DD65-5725-48A8-8290-5BABA5482587}"/>
    <dgm:cxn modelId="{567172FB-FDEF-47FA-A6DE-A0DF3709B2EF}" srcId="{93DC55CF-4232-4B0A-B369-4099E448E956}" destId="{9B51E1F1-04E5-415F-B721-E0607FAB6258}" srcOrd="1" destOrd="0" parTransId="{CA22E345-6B29-45E8-B508-BF58A8CB7AE1}" sibTransId="{EDD5E06B-7EF9-408B-ADFE-A6484187ECB4}"/>
    <dgm:cxn modelId="{D416AF36-F02D-47D8-AFE8-2894FE35DEC3}" srcId="{93DC55CF-4232-4B0A-B369-4099E448E956}" destId="{B45F8BA6-EA22-4B0C-BFEE-E75A3C169612}" srcOrd="2" destOrd="0" parTransId="{F2AB5733-AC16-4CC7-BBD0-8EBD3DC0761C}" sibTransId="{9F508061-0CB0-42A8-9C58-EF51A06DA306}"/>
    <dgm:cxn modelId="{3F02061A-63CC-43E3-819D-73400BF01219}" srcId="{19D5479F-7D27-4AD5-9065-F5470221D845}" destId="{B307DA99-52D7-4283-B92D-8DB6C3A76262}" srcOrd="5" destOrd="0" parTransId="{0C49CB38-AFAE-4E04-8513-67C2BFCCC0E3}" sibTransId="{761E5179-F34B-456C-A22D-225F67CC9A4D}"/>
    <dgm:cxn modelId="{88C2536F-EA00-436C-AF6E-C50B47D8C55D}" srcId="{6123FF5C-35FD-4815-9515-C2023E46486E}" destId="{8AAA35DF-301B-4BFF-842E-2D8B581DA9C3}" srcOrd="3" destOrd="0" parTransId="{B3FD2044-9890-42D4-9963-7AD6AB8440C9}" sibTransId="{2A2BB9DB-2DE3-4488-B47B-64E9E8CB889E}"/>
    <dgm:cxn modelId="{2642F4B6-E7C3-437A-90AA-F21782E48FD0}" srcId="{93DC55CF-4232-4B0A-B369-4099E448E956}" destId="{B2A1C901-529F-4824-BCEF-836B0D8FF402}" srcOrd="3" destOrd="0" parTransId="{BDCEFF77-D437-4976-9619-00EF57310325}" sibTransId="{6374EA02-1006-4B50-B7E0-0BAEE61AA2BF}"/>
    <dgm:cxn modelId="{A06FD4A4-1E2C-4484-ABAA-571A126EC862}" type="presOf" srcId="{93DC55CF-4232-4B0A-B369-4099E448E956}" destId="{0D5B3A8B-1DFB-4FD8-9642-04F944195FC1}" srcOrd="0" destOrd="0" presId="urn:microsoft.com/office/officeart/2011/layout/TabList"/>
    <dgm:cxn modelId="{06FBF7CB-4794-490F-A1A4-F805F775F1AB}" type="presParOf" srcId="{D5792747-F4D4-44A4-943D-2A8E796FFD82}" destId="{6964DF52-480F-4514-B17B-570EF5E6515E}" srcOrd="0" destOrd="0" presId="urn:microsoft.com/office/officeart/2011/layout/TabList"/>
    <dgm:cxn modelId="{27FD1F8B-6B6A-4312-B1BB-A1B08D54D126}" type="presParOf" srcId="{6964DF52-480F-4514-B17B-570EF5E6515E}" destId="{8B006773-E162-40C8-ADCD-BCBF37B6E1E5}" srcOrd="0" destOrd="0" presId="urn:microsoft.com/office/officeart/2011/layout/TabList"/>
    <dgm:cxn modelId="{10ADD51A-63A4-4250-9CC7-AE90DA4C7E5F}" type="presParOf" srcId="{6964DF52-480F-4514-B17B-570EF5E6515E}" destId="{A0C60003-4AAE-4A5B-B71C-FE2D7BC60CD4}" srcOrd="1" destOrd="0" presId="urn:microsoft.com/office/officeart/2011/layout/TabList"/>
    <dgm:cxn modelId="{41892DE0-B94D-41FF-8E3B-C1C8ED474D2B}" type="presParOf" srcId="{6964DF52-480F-4514-B17B-570EF5E6515E}" destId="{8C4E666F-6E7F-43DF-A42F-20CD737FDC6C}" srcOrd="2" destOrd="0" presId="urn:microsoft.com/office/officeart/2011/layout/TabList"/>
    <dgm:cxn modelId="{70CC7BC3-F6DC-43C1-8B6B-E8730B981E36}" type="presParOf" srcId="{D5792747-F4D4-44A4-943D-2A8E796FFD82}" destId="{178CD3E2-B1F9-4A8B-8B98-CFA7E26FBC30}" srcOrd="1" destOrd="0" presId="urn:microsoft.com/office/officeart/2011/layout/TabList"/>
    <dgm:cxn modelId="{856CCF60-B8F8-4DB0-B786-118E24379E4E}" type="presParOf" srcId="{D5792747-F4D4-44A4-943D-2A8E796FFD82}" destId="{5C1D53BB-0380-4C54-AE28-A9942BA4DE60}" srcOrd="2" destOrd="0" presId="urn:microsoft.com/office/officeart/2011/layout/TabList"/>
    <dgm:cxn modelId="{12831912-62CF-46F9-B3A7-69637223B34E}" type="presParOf" srcId="{D5792747-F4D4-44A4-943D-2A8E796FFD82}" destId="{26E22B73-CE20-41DB-9BE4-461A3CA5D78A}" srcOrd="3" destOrd="0" presId="urn:microsoft.com/office/officeart/2011/layout/TabList"/>
    <dgm:cxn modelId="{B4350490-13D0-421B-9BD9-20F653B67423}" type="presParOf" srcId="{26E22B73-CE20-41DB-9BE4-461A3CA5D78A}" destId="{2712CF49-C14B-43CB-9922-59F3EB5A2A6C}" srcOrd="0" destOrd="0" presId="urn:microsoft.com/office/officeart/2011/layout/TabList"/>
    <dgm:cxn modelId="{341D03B0-B50E-4931-8B29-7718DE0BC66F}" type="presParOf" srcId="{26E22B73-CE20-41DB-9BE4-461A3CA5D78A}" destId="{0D5B3A8B-1DFB-4FD8-9642-04F944195FC1}" srcOrd="1" destOrd="0" presId="urn:microsoft.com/office/officeart/2011/layout/TabList"/>
    <dgm:cxn modelId="{BF26416C-9D8A-4F13-A246-316D7E48571D}" type="presParOf" srcId="{26E22B73-CE20-41DB-9BE4-461A3CA5D78A}" destId="{4F4047C7-54C8-4CED-9154-19C8CDFE6DDE}" srcOrd="2" destOrd="0" presId="urn:microsoft.com/office/officeart/2011/layout/TabList"/>
    <dgm:cxn modelId="{379BF453-C0D9-4116-B1C5-5FA3667546F3}" type="presParOf" srcId="{D5792747-F4D4-44A4-943D-2A8E796FFD82}" destId="{6349F521-3361-457D-B407-7A7F91005BC0}" srcOrd="4" destOrd="0" presId="urn:microsoft.com/office/officeart/2011/layout/TabList"/>
    <dgm:cxn modelId="{5B58E5C0-E0B8-4298-9F50-08C379D77288}" type="presParOf" srcId="{D5792747-F4D4-44A4-943D-2A8E796FFD82}" destId="{46012CA7-90EE-4E32-A011-AEAC74EF5CC0}" srcOrd="5" destOrd="0" presId="urn:microsoft.com/office/officeart/2011/layout/TabList"/>
    <dgm:cxn modelId="{0F5CC71F-55CD-4ECB-8577-48302D479F53}" type="presParOf" srcId="{D5792747-F4D4-44A4-943D-2A8E796FFD82}" destId="{4A8BC7EF-CB9A-4515-B517-8880D05898D5}" srcOrd="6" destOrd="0" presId="urn:microsoft.com/office/officeart/2011/layout/TabList"/>
    <dgm:cxn modelId="{F06F2E00-A5B1-48FA-AD54-C60498D1D329}" type="presParOf" srcId="{4A8BC7EF-CB9A-4515-B517-8880D05898D5}" destId="{ED8800C6-31D4-4D87-A5D8-F4E7D972EC09}" srcOrd="0" destOrd="0" presId="urn:microsoft.com/office/officeart/2011/layout/TabList"/>
    <dgm:cxn modelId="{63DAFB24-BBAE-4AAC-82C0-1D8773300FCF}" type="presParOf" srcId="{4A8BC7EF-CB9A-4515-B517-8880D05898D5}" destId="{EAE28634-3981-4B51-AACC-0E7888635EDE}" srcOrd="1" destOrd="0" presId="urn:microsoft.com/office/officeart/2011/layout/TabList"/>
    <dgm:cxn modelId="{78493ED3-A9E8-497A-B8B9-1C8366B12901}" type="presParOf" srcId="{4A8BC7EF-CB9A-4515-B517-8880D05898D5}" destId="{2AAC9FF2-3BD5-4040-ACC4-9B35C23FEF12}" srcOrd="2" destOrd="0" presId="urn:microsoft.com/office/officeart/2011/layout/TabList"/>
    <dgm:cxn modelId="{88ADA83A-9529-42A7-AFAC-82618ADA7A6E}" type="presParOf" srcId="{D5792747-F4D4-44A4-943D-2A8E796FFD82}" destId="{E7827C47-37DB-4805-AAA4-6E046ECDCCC2}"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DFEC0-D647-49D8-BE12-E59C5045786B}">
      <dsp:nvSpPr>
        <dsp:cNvPr id="0" name=""/>
        <dsp:cNvSpPr/>
      </dsp:nvSpPr>
      <dsp:spPr>
        <a:xfrm>
          <a:off x="-4667040" y="-715461"/>
          <a:ext cx="5559184" cy="5559184"/>
        </a:xfrm>
        <a:prstGeom prst="blockArc">
          <a:avLst>
            <a:gd name="adj1" fmla="val 18900000"/>
            <a:gd name="adj2" fmla="val 2700000"/>
            <a:gd name="adj3" fmla="val 389"/>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3859A8-EF3C-4779-AAD7-9B9B3E5D7A43}">
      <dsp:nvSpPr>
        <dsp:cNvPr id="0" name=""/>
        <dsp:cNvSpPr/>
      </dsp:nvSpPr>
      <dsp:spPr>
        <a:xfrm>
          <a:off x="390476" y="257933"/>
          <a:ext cx="5186027" cy="51619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732"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FERPA</a:t>
          </a:r>
          <a:endParaRPr lang="en-US" sz="2700" kern="1200" dirty="0"/>
        </a:p>
      </dsp:txBody>
      <dsp:txXfrm>
        <a:off x="390476" y="257933"/>
        <a:ext cx="5186027" cy="516197"/>
      </dsp:txXfrm>
    </dsp:sp>
    <dsp:sp modelId="{3DADBAA6-37F3-4BF9-8BF7-53FA37011F43}">
      <dsp:nvSpPr>
        <dsp:cNvPr id="0" name=""/>
        <dsp:cNvSpPr/>
      </dsp:nvSpPr>
      <dsp:spPr>
        <a:xfrm>
          <a:off x="67852" y="193409"/>
          <a:ext cx="645247" cy="64524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2539A4-D56D-4F2E-B4A3-C13650BCD34E}">
      <dsp:nvSpPr>
        <dsp:cNvPr id="0" name=""/>
        <dsp:cNvSpPr/>
      </dsp:nvSpPr>
      <dsp:spPr>
        <a:xfrm>
          <a:off x="760368" y="1031982"/>
          <a:ext cx="4816134" cy="516197"/>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732"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Virginia HB1</a:t>
          </a:r>
        </a:p>
      </dsp:txBody>
      <dsp:txXfrm>
        <a:off x="760368" y="1031982"/>
        <a:ext cx="4816134" cy="516197"/>
      </dsp:txXfrm>
    </dsp:sp>
    <dsp:sp modelId="{BB2405DD-8B26-463B-8A5D-4D221D042248}">
      <dsp:nvSpPr>
        <dsp:cNvPr id="0" name=""/>
        <dsp:cNvSpPr/>
      </dsp:nvSpPr>
      <dsp:spPr>
        <a:xfrm>
          <a:off x="437745" y="967458"/>
          <a:ext cx="645247" cy="645247"/>
        </a:xfrm>
        <a:prstGeom prst="ellipse">
          <a:avLst/>
        </a:prstGeom>
        <a:solidFill>
          <a:schemeClr val="lt1">
            <a:hueOff val="0"/>
            <a:satOff val="0"/>
            <a:lumOff val="0"/>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dsp:style>
    </dsp:sp>
    <dsp:sp modelId="{F520099F-AD4D-4A8F-AC94-01147ABB4720}">
      <dsp:nvSpPr>
        <dsp:cNvPr id="0" name=""/>
        <dsp:cNvSpPr/>
      </dsp:nvSpPr>
      <dsp:spPr>
        <a:xfrm>
          <a:off x="873895" y="1806032"/>
          <a:ext cx="4702607" cy="516197"/>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732" tIns="68580" rIns="68580" bIns="68580" numCol="1" spcCol="1270" anchor="ctr" anchorCtr="0">
          <a:noAutofit/>
        </a:bodyPr>
        <a:lstStyle/>
        <a:p>
          <a:pPr lvl="0" algn="l" defTabSz="1200150">
            <a:lnSpc>
              <a:spcPct val="90000"/>
            </a:lnSpc>
            <a:spcBef>
              <a:spcPct val="0"/>
            </a:spcBef>
            <a:spcAft>
              <a:spcPct val="35000"/>
            </a:spcAft>
          </a:pPr>
          <a:r>
            <a:rPr lang="en-US" sz="2700" kern="1200" smtClean="0"/>
            <a:t>VCU’s compliance efforts</a:t>
          </a:r>
          <a:endParaRPr lang="en-US" sz="2700" kern="1200" dirty="0" smtClean="0"/>
        </a:p>
      </dsp:txBody>
      <dsp:txXfrm>
        <a:off x="873895" y="1806032"/>
        <a:ext cx="4702607" cy="516197"/>
      </dsp:txXfrm>
    </dsp:sp>
    <dsp:sp modelId="{596C5ACD-C53D-42C0-92F3-E8F4870AA8C0}">
      <dsp:nvSpPr>
        <dsp:cNvPr id="0" name=""/>
        <dsp:cNvSpPr/>
      </dsp:nvSpPr>
      <dsp:spPr>
        <a:xfrm>
          <a:off x="551272" y="1741507"/>
          <a:ext cx="645247" cy="645247"/>
        </a:xfrm>
        <a:prstGeom prst="ellipse">
          <a:avLst/>
        </a:prstGeom>
        <a:solidFill>
          <a:schemeClr val="lt1">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74E056E4-0123-45E6-9326-00DB51EDE728}">
      <dsp:nvSpPr>
        <dsp:cNvPr id="0" name=""/>
        <dsp:cNvSpPr/>
      </dsp:nvSpPr>
      <dsp:spPr>
        <a:xfrm>
          <a:off x="760368" y="2580081"/>
          <a:ext cx="4816134" cy="516197"/>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732" tIns="68580" rIns="68580" bIns="68580" numCol="1" spcCol="1270" anchor="ctr" anchorCtr="0">
          <a:noAutofit/>
        </a:bodyPr>
        <a:lstStyle/>
        <a:p>
          <a:pPr lvl="0" algn="l" defTabSz="1200150">
            <a:lnSpc>
              <a:spcPct val="90000"/>
            </a:lnSpc>
            <a:spcBef>
              <a:spcPct val="0"/>
            </a:spcBef>
            <a:spcAft>
              <a:spcPct val="35000"/>
            </a:spcAft>
          </a:pPr>
          <a:r>
            <a:rPr lang="en-US" sz="2700" kern="1200" smtClean="0"/>
            <a:t>Impact on communications</a:t>
          </a:r>
          <a:endParaRPr lang="en-US" sz="2700" kern="1200" dirty="0" smtClean="0"/>
        </a:p>
      </dsp:txBody>
      <dsp:txXfrm>
        <a:off x="760368" y="2580081"/>
        <a:ext cx="4816134" cy="516197"/>
      </dsp:txXfrm>
    </dsp:sp>
    <dsp:sp modelId="{44FF94D5-C07F-4F9C-A313-6FAA059AD296}">
      <dsp:nvSpPr>
        <dsp:cNvPr id="0" name=""/>
        <dsp:cNvSpPr/>
      </dsp:nvSpPr>
      <dsp:spPr>
        <a:xfrm>
          <a:off x="437745" y="2515556"/>
          <a:ext cx="645247" cy="645247"/>
        </a:xfrm>
        <a:prstGeom prst="ellipse">
          <a:avLst/>
        </a:prstGeom>
        <a:solidFill>
          <a:schemeClr val="lt1">
            <a:hueOff val="0"/>
            <a:satOff val="0"/>
            <a:lumOff val="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dsp:style>
    </dsp:sp>
    <dsp:sp modelId="{76043376-AA0F-4F9A-84BC-927DD9FBF0F5}">
      <dsp:nvSpPr>
        <dsp:cNvPr id="0" name=""/>
        <dsp:cNvSpPr/>
      </dsp:nvSpPr>
      <dsp:spPr>
        <a:xfrm>
          <a:off x="390476" y="3354130"/>
          <a:ext cx="5186027" cy="516197"/>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732"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Q &amp; A</a:t>
          </a:r>
        </a:p>
      </dsp:txBody>
      <dsp:txXfrm>
        <a:off x="390476" y="3354130"/>
        <a:ext cx="5186027" cy="516197"/>
      </dsp:txXfrm>
    </dsp:sp>
    <dsp:sp modelId="{441B0599-746C-409C-9E2B-D05DAE4FDA57}">
      <dsp:nvSpPr>
        <dsp:cNvPr id="0" name=""/>
        <dsp:cNvSpPr/>
      </dsp:nvSpPr>
      <dsp:spPr>
        <a:xfrm>
          <a:off x="67852" y="3289605"/>
          <a:ext cx="645247" cy="645247"/>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C9FF2-3BD5-4040-ACC4-9B35C23FEF12}">
      <dsp:nvSpPr>
        <dsp:cNvPr id="0" name=""/>
        <dsp:cNvSpPr/>
      </dsp:nvSpPr>
      <dsp:spPr>
        <a:xfrm>
          <a:off x="0" y="3043813"/>
          <a:ext cx="8372723"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4047C7-54C8-4CED-9154-19C8CDFE6DDE}">
      <dsp:nvSpPr>
        <dsp:cNvPr id="0" name=""/>
        <dsp:cNvSpPr/>
      </dsp:nvSpPr>
      <dsp:spPr>
        <a:xfrm>
          <a:off x="0" y="1959207"/>
          <a:ext cx="8372723"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E666F-6E7F-43DF-A42F-20CD737FDC6C}">
      <dsp:nvSpPr>
        <dsp:cNvPr id="0" name=""/>
        <dsp:cNvSpPr/>
      </dsp:nvSpPr>
      <dsp:spPr>
        <a:xfrm>
          <a:off x="0" y="320274"/>
          <a:ext cx="8372723"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006773-E162-40C8-ADCD-BCBF37B6E1E5}">
      <dsp:nvSpPr>
        <dsp:cNvPr id="0" name=""/>
        <dsp:cNvSpPr/>
      </dsp:nvSpPr>
      <dsp:spPr>
        <a:xfrm>
          <a:off x="2176907" y="2133"/>
          <a:ext cx="6195815" cy="467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l" defTabSz="533400">
            <a:lnSpc>
              <a:spcPct val="90000"/>
            </a:lnSpc>
            <a:spcBef>
              <a:spcPct val="0"/>
            </a:spcBef>
            <a:spcAft>
              <a:spcPct val="35000"/>
            </a:spcAft>
          </a:pPr>
          <a:endParaRPr lang="en-US" sz="1200" kern="1200" dirty="0"/>
        </a:p>
      </dsp:txBody>
      <dsp:txXfrm>
        <a:off x="2176907" y="2133"/>
        <a:ext cx="6195815" cy="467162"/>
      </dsp:txXfrm>
    </dsp:sp>
    <dsp:sp modelId="{A0C60003-4AAE-4A5B-B71C-FE2D7BC60CD4}">
      <dsp:nvSpPr>
        <dsp:cNvPr id="0" name=""/>
        <dsp:cNvSpPr/>
      </dsp:nvSpPr>
      <dsp:spPr>
        <a:xfrm>
          <a:off x="0" y="59274"/>
          <a:ext cx="2176907" cy="250357"/>
        </a:xfrm>
        <a:prstGeom prst="round2SameRect">
          <a:avLst>
            <a:gd name="adj1" fmla="val 16670"/>
            <a:gd name="adj2" fmla="val 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bg1"/>
              </a:solidFill>
            </a:rPr>
            <a:t>May/June</a:t>
          </a:r>
          <a:endParaRPr lang="en-US" sz="1300" b="1" kern="1200" dirty="0">
            <a:solidFill>
              <a:schemeClr val="bg1"/>
            </a:solidFill>
          </a:endParaRPr>
        </a:p>
      </dsp:txBody>
      <dsp:txXfrm>
        <a:off x="12224" y="71498"/>
        <a:ext cx="2152459" cy="238133"/>
      </dsp:txXfrm>
    </dsp:sp>
    <dsp:sp modelId="{178CD3E2-B1F9-4A8B-8B98-CFA7E26FBC30}">
      <dsp:nvSpPr>
        <dsp:cNvPr id="0" name=""/>
        <dsp:cNvSpPr/>
      </dsp:nvSpPr>
      <dsp:spPr>
        <a:xfrm>
          <a:off x="0" y="356238"/>
          <a:ext cx="8372723" cy="934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Notified Web User Group to remove student contact information from school and department webpages</a:t>
          </a:r>
          <a:endParaRPr lang="en-US" sz="1200" kern="1200" dirty="0"/>
        </a:p>
        <a:p>
          <a:pPr marL="114300" lvl="1" indent="-114300" algn="l" defTabSz="533400">
            <a:lnSpc>
              <a:spcPct val="90000"/>
            </a:lnSpc>
            <a:spcBef>
              <a:spcPct val="0"/>
            </a:spcBef>
            <a:spcAft>
              <a:spcPct val="15000"/>
            </a:spcAft>
            <a:buChar char="••"/>
          </a:pPr>
          <a:r>
            <a:rPr lang="en-US" sz="1200" kern="1200" dirty="0" smtClean="0"/>
            <a:t>Emails to faculty, staff and students regarding removal of student contact information  from phonebook.vcu.edu and VCU People Search</a:t>
          </a:r>
          <a:endParaRPr lang="en-US" sz="1200" kern="1200" dirty="0"/>
        </a:p>
        <a:p>
          <a:pPr marL="114300" lvl="1" indent="-114300" algn="l" defTabSz="533400">
            <a:lnSpc>
              <a:spcPct val="90000"/>
            </a:lnSpc>
            <a:spcBef>
              <a:spcPct val="0"/>
            </a:spcBef>
            <a:spcAft>
              <a:spcPct val="15000"/>
            </a:spcAft>
            <a:buChar char="••"/>
          </a:pPr>
          <a:r>
            <a:rPr lang="en-US" sz="1200" kern="1200" dirty="0" smtClean="0"/>
            <a:t>Launched HB1 FAQs web page to which all communications linked.</a:t>
          </a:r>
          <a:endParaRPr lang="en-US" sz="1200" kern="1200" dirty="0"/>
        </a:p>
        <a:p>
          <a:pPr marL="114300" lvl="1" indent="-114300" algn="l" defTabSz="533400">
            <a:lnSpc>
              <a:spcPct val="90000"/>
            </a:lnSpc>
            <a:spcBef>
              <a:spcPct val="0"/>
            </a:spcBef>
            <a:spcAft>
              <a:spcPct val="15000"/>
            </a:spcAft>
            <a:buChar char="••"/>
          </a:pPr>
          <a:r>
            <a:rPr lang="en-US" sz="1200" kern="1200" dirty="0" smtClean="0"/>
            <a:t>Reminders placed on VCU People search and Axis TV</a:t>
          </a:r>
          <a:endParaRPr lang="en-US" sz="1200" kern="1200" dirty="0"/>
        </a:p>
        <a:p>
          <a:pPr marL="114300" lvl="1" indent="-114300" algn="l" defTabSz="533400">
            <a:lnSpc>
              <a:spcPct val="90000"/>
            </a:lnSpc>
            <a:spcBef>
              <a:spcPct val="0"/>
            </a:spcBef>
            <a:spcAft>
              <a:spcPct val="15000"/>
            </a:spcAft>
            <a:buChar char="••"/>
          </a:pPr>
          <a:r>
            <a:rPr lang="en-US" sz="1200" kern="1200" dirty="0" err="1" smtClean="0"/>
            <a:t>TelegRam</a:t>
          </a:r>
          <a:r>
            <a:rPr lang="en-US" sz="1200" kern="1200" dirty="0" smtClean="0"/>
            <a:t> affirmative consent form</a:t>
          </a:r>
          <a:endParaRPr lang="en-US" sz="1200" kern="1200" dirty="0"/>
        </a:p>
      </dsp:txBody>
      <dsp:txXfrm>
        <a:off x="0" y="356238"/>
        <a:ext cx="8372723" cy="934464"/>
      </dsp:txXfrm>
    </dsp:sp>
    <dsp:sp modelId="{2712CF49-C14B-43CB-9922-59F3EB5A2A6C}">
      <dsp:nvSpPr>
        <dsp:cNvPr id="0" name=""/>
        <dsp:cNvSpPr/>
      </dsp:nvSpPr>
      <dsp:spPr>
        <a:xfrm>
          <a:off x="2176907" y="1427118"/>
          <a:ext cx="6195815" cy="467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l" defTabSz="1155700">
            <a:lnSpc>
              <a:spcPct val="90000"/>
            </a:lnSpc>
            <a:spcBef>
              <a:spcPct val="0"/>
            </a:spcBef>
            <a:spcAft>
              <a:spcPct val="35000"/>
            </a:spcAft>
          </a:pPr>
          <a:endParaRPr lang="en-US" sz="2600" kern="1200" dirty="0"/>
        </a:p>
      </dsp:txBody>
      <dsp:txXfrm>
        <a:off x="2176907" y="1427118"/>
        <a:ext cx="6195815" cy="467162"/>
      </dsp:txXfrm>
    </dsp:sp>
    <dsp:sp modelId="{0D5B3A8B-1DFB-4FD8-9642-04F944195FC1}">
      <dsp:nvSpPr>
        <dsp:cNvPr id="0" name=""/>
        <dsp:cNvSpPr/>
      </dsp:nvSpPr>
      <dsp:spPr>
        <a:xfrm>
          <a:off x="0" y="1614840"/>
          <a:ext cx="2176907" cy="322533"/>
        </a:xfrm>
        <a:prstGeom prst="round2SameRect">
          <a:avLst>
            <a:gd name="adj1" fmla="val 16670"/>
            <a:gd name="adj2" fmla="val 0"/>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kern="1200" dirty="0" smtClean="0"/>
            <a:t>August/September</a:t>
          </a:r>
          <a:endParaRPr lang="en-US" sz="1300" b="1" kern="1200" dirty="0"/>
        </a:p>
      </dsp:txBody>
      <dsp:txXfrm>
        <a:off x="15748" y="1630588"/>
        <a:ext cx="2145411" cy="306785"/>
      </dsp:txXfrm>
    </dsp:sp>
    <dsp:sp modelId="{6349F521-3361-457D-B407-7A7F91005BC0}">
      <dsp:nvSpPr>
        <dsp:cNvPr id="0" name=""/>
        <dsp:cNvSpPr/>
      </dsp:nvSpPr>
      <dsp:spPr>
        <a:xfrm>
          <a:off x="0" y="2009693"/>
          <a:ext cx="8372723" cy="676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Reminder email with updated information re: webpage (added information that was specific to T&amp;R faculty).</a:t>
          </a:r>
          <a:endParaRPr lang="en-US" sz="1200" kern="1200" dirty="0"/>
        </a:p>
        <a:p>
          <a:pPr marL="114300" lvl="1" indent="-114300" algn="l" defTabSz="533400">
            <a:lnSpc>
              <a:spcPct val="90000"/>
            </a:lnSpc>
            <a:spcBef>
              <a:spcPct val="0"/>
            </a:spcBef>
            <a:spcAft>
              <a:spcPct val="15000"/>
            </a:spcAft>
            <a:buChar char="••"/>
          </a:pPr>
          <a:r>
            <a:rPr lang="en-US" sz="1200" kern="1200" dirty="0" err="1" smtClean="0"/>
            <a:t>TelegRam</a:t>
          </a:r>
          <a:r>
            <a:rPr lang="en-US" sz="1200" kern="1200" dirty="0" smtClean="0"/>
            <a:t> announcement for Faculty/Staff (8-27 and 9-4)</a:t>
          </a:r>
          <a:endParaRPr lang="en-US" sz="1200" kern="1200" dirty="0"/>
        </a:p>
        <a:p>
          <a:pPr marL="114300" lvl="1" indent="-114300" algn="l" defTabSz="533400">
            <a:lnSpc>
              <a:spcPct val="90000"/>
            </a:lnSpc>
            <a:spcBef>
              <a:spcPct val="0"/>
            </a:spcBef>
            <a:spcAft>
              <a:spcPct val="15000"/>
            </a:spcAft>
            <a:buChar char="••"/>
          </a:pPr>
          <a:r>
            <a:rPr lang="en-US" sz="1200" kern="1200" dirty="0" err="1" smtClean="0"/>
            <a:t>TelegRam</a:t>
          </a:r>
          <a:r>
            <a:rPr lang="en-US" sz="1200" kern="1200" dirty="0" smtClean="0"/>
            <a:t> announcement encouraging students to opt-in via </a:t>
          </a:r>
          <a:r>
            <a:rPr lang="en-US" sz="1200" kern="1200" dirty="0" err="1" smtClean="0"/>
            <a:t>eServices</a:t>
          </a:r>
          <a:r>
            <a:rPr lang="en-US" sz="1200" kern="1200" dirty="0" smtClean="0"/>
            <a:t> (8-27 and 9-4)</a:t>
          </a:r>
          <a:endParaRPr lang="en-US" sz="1200" kern="1200" dirty="0"/>
        </a:p>
      </dsp:txBody>
      <dsp:txXfrm>
        <a:off x="0" y="2009693"/>
        <a:ext cx="8372723" cy="676758"/>
      </dsp:txXfrm>
    </dsp:sp>
    <dsp:sp modelId="{ED8800C6-31D4-4D87-A5D8-F4E7D972EC09}">
      <dsp:nvSpPr>
        <dsp:cNvPr id="0" name=""/>
        <dsp:cNvSpPr/>
      </dsp:nvSpPr>
      <dsp:spPr>
        <a:xfrm>
          <a:off x="2176907" y="2594397"/>
          <a:ext cx="6195815" cy="467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l" defTabSz="1155700">
            <a:lnSpc>
              <a:spcPct val="90000"/>
            </a:lnSpc>
            <a:spcBef>
              <a:spcPct val="0"/>
            </a:spcBef>
            <a:spcAft>
              <a:spcPct val="35000"/>
            </a:spcAft>
          </a:pPr>
          <a:endParaRPr lang="en-US" sz="2600" kern="1200" dirty="0"/>
        </a:p>
      </dsp:txBody>
      <dsp:txXfrm>
        <a:off x="2176907" y="2594397"/>
        <a:ext cx="6195815" cy="467162"/>
      </dsp:txXfrm>
    </dsp:sp>
    <dsp:sp modelId="{EAE28634-3981-4B51-AACC-0E7888635EDE}">
      <dsp:nvSpPr>
        <dsp:cNvPr id="0" name=""/>
        <dsp:cNvSpPr/>
      </dsp:nvSpPr>
      <dsp:spPr>
        <a:xfrm>
          <a:off x="0" y="2754409"/>
          <a:ext cx="2176907" cy="275448"/>
        </a:xfrm>
        <a:prstGeom prst="round2SameRect">
          <a:avLst>
            <a:gd name="adj1" fmla="val 16670"/>
            <a:gd name="adj2" fmla="val 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kern="1200" dirty="0" smtClean="0"/>
            <a:t>Planned (</a:t>
          </a:r>
          <a:r>
            <a:rPr lang="en-US" sz="1300" b="1" kern="1200" smtClean="0"/>
            <a:t>Oct./Nov.)</a:t>
          </a:r>
          <a:endParaRPr lang="en-US" sz="1300" b="1" kern="1200" dirty="0"/>
        </a:p>
      </dsp:txBody>
      <dsp:txXfrm>
        <a:off x="13449" y="2767858"/>
        <a:ext cx="2150009" cy="261999"/>
      </dsp:txXfrm>
    </dsp:sp>
    <dsp:sp modelId="{E7827C47-37DB-4805-AAA4-6E046ECDCCC2}">
      <dsp:nvSpPr>
        <dsp:cNvPr id="0" name=""/>
        <dsp:cNvSpPr/>
      </dsp:nvSpPr>
      <dsp:spPr>
        <a:xfrm>
          <a:off x="0" y="3063692"/>
          <a:ext cx="8372723" cy="841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Message to faculty and staff re: Student Consent </a:t>
          </a:r>
          <a:r>
            <a:rPr lang="en-US" sz="1200" kern="1200" dirty="0" err="1" smtClean="0"/>
            <a:t>eID</a:t>
          </a:r>
          <a:endParaRPr lang="en-US" sz="1200" kern="1200" dirty="0"/>
        </a:p>
        <a:p>
          <a:pPr marL="114300" lvl="1" indent="-114300" algn="l" defTabSz="533400">
            <a:lnSpc>
              <a:spcPct val="90000"/>
            </a:lnSpc>
            <a:spcBef>
              <a:spcPct val="0"/>
            </a:spcBef>
            <a:spcAft>
              <a:spcPct val="15000"/>
            </a:spcAft>
            <a:buChar char="••"/>
          </a:pPr>
          <a:r>
            <a:rPr lang="en-US" sz="1200" kern="1200" dirty="0" smtClean="0"/>
            <a:t>Specific recommendations to communications directors/development officers on the use of third-party email platforms.</a:t>
          </a:r>
          <a:endParaRPr lang="en-US" sz="1200" kern="1200" dirty="0"/>
        </a:p>
        <a:p>
          <a:pPr marL="114300" lvl="1" indent="-114300" algn="l" defTabSz="533400">
            <a:lnSpc>
              <a:spcPct val="90000"/>
            </a:lnSpc>
            <a:spcBef>
              <a:spcPct val="0"/>
            </a:spcBef>
            <a:spcAft>
              <a:spcPct val="15000"/>
            </a:spcAft>
            <a:buChar char="••"/>
          </a:pPr>
          <a:r>
            <a:rPr lang="en-US" sz="1200" kern="1200" dirty="0" smtClean="0"/>
            <a:t>Another push for students to opt-in</a:t>
          </a:r>
          <a:endParaRPr lang="en-US" sz="1200" kern="1200" dirty="0"/>
        </a:p>
      </dsp:txBody>
      <dsp:txXfrm>
        <a:off x="0" y="3063692"/>
        <a:ext cx="8372723" cy="84179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885" y="0"/>
            <a:ext cx="3038319" cy="465242"/>
          </a:xfrm>
          <a:prstGeom prst="rect">
            <a:avLst/>
          </a:prstGeom>
        </p:spPr>
        <p:txBody>
          <a:bodyPr vert="horz" lIns="91440" tIns="45720" rIns="91440" bIns="45720" rtlCol="0"/>
          <a:lstStyle>
            <a:lvl1pPr algn="r">
              <a:defRPr sz="1200"/>
            </a:lvl1pPr>
          </a:lstStyle>
          <a:p>
            <a:fld id="{DC15B8BC-6A24-482B-A6F2-720346A73079}" type="datetimeFigureOut">
              <a:rPr lang="en-US" smtClean="0"/>
              <a:t>11/12/2018</a:t>
            </a:fld>
            <a:endParaRPr lang="en-US"/>
          </a:p>
        </p:txBody>
      </p:sp>
      <p:sp>
        <p:nvSpPr>
          <p:cNvPr id="4" name="Footer Placeholder 3"/>
          <p:cNvSpPr>
            <a:spLocks noGrp="1"/>
          </p:cNvSpPr>
          <p:nvPr>
            <p:ph type="ftr" sz="quarter" idx="2"/>
          </p:nvPr>
        </p:nvSpPr>
        <p:spPr>
          <a:xfrm>
            <a:off x="0" y="8829054"/>
            <a:ext cx="3038319" cy="46524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885" y="8829054"/>
            <a:ext cx="3038319" cy="465242"/>
          </a:xfrm>
          <a:prstGeom prst="rect">
            <a:avLst/>
          </a:prstGeom>
        </p:spPr>
        <p:txBody>
          <a:bodyPr vert="horz" lIns="91440" tIns="45720" rIns="91440" bIns="45720" rtlCol="0" anchor="b"/>
          <a:lstStyle>
            <a:lvl1pPr algn="r">
              <a:defRPr sz="1200"/>
            </a:lvl1pPr>
          </a:lstStyle>
          <a:p>
            <a:fld id="{DD3590D5-426A-48CE-953F-8FC890EE3957}" type="slidenum">
              <a:rPr lang="en-US" smtClean="0"/>
              <a:t>‹#›</a:t>
            </a:fld>
            <a:endParaRPr lang="en-US"/>
          </a:p>
        </p:txBody>
      </p:sp>
    </p:spTree>
    <p:extLst>
      <p:ext uri="{BB962C8B-B14F-4D97-AF65-F5344CB8AC3E}">
        <p14:creationId xmlns:p14="http://schemas.microsoft.com/office/powerpoint/2010/main" val="1234237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7E2728C-24CB-4669-9B38-CFBB6EDEF5E6}" type="datetimeFigureOut">
              <a:rPr lang="en-US" smtClean="0"/>
              <a:t>11/12/2018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BA56430-0030-4D28-909F-813918177FD4}" type="slidenum">
              <a:rPr lang="en-US" smtClean="0"/>
              <a:t>‹#›</a:t>
            </a:fld>
            <a:endParaRPr lang="en-US"/>
          </a:p>
        </p:txBody>
      </p:sp>
    </p:spTree>
    <p:extLst>
      <p:ext uri="{BB962C8B-B14F-4D97-AF65-F5344CB8AC3E}">
        <p14:creationId xmlns:p14="http://schemas.microsoft.com/office/powerpoint/2010/main" val="3401786016"/>
      </p:ext>
    </p:extLst>
  </p:cSld>
  <p:clrMap bg1="lt1" tx1="dk1" bg2="lt2" tx2="dk2" accent1="accent1" accent2="accent2" accent3="accent3" accent4="accent4" accent5="accent5" accent6="accent6" hlink="hlink" folHlink="folHlink"/>
  <p:notesStyle>
    <a:lvl1pPr marL="0" algn="l" defTabSz="911275" rtl="0" eaLnBrk="1" latinLnBrk="0" hangingPunct="1">
      <a:defRPr sz="1200" kern="1200">
        <a:solidFill>
          <a:schemeClr val="tx1"/>
        </a:solidFill>
        <a:latin typeface="+mn-lt"/>
        <a:ea typeface="+mn-ea"/>
        <a:cs typeface="+mn-cs"/>
      </a:defRPr>
    </a:lvl1pPr>
    <a:lvl2pPr marL="455634" algn="l" defTabSz="911275" rtl="0" eaLnBrk="1" latinLnBrk="0" hangingPunct="1">
      <a:defRPr sz="1200" kern="1200">
        <a:solidFill>
          <a:schemeClr val="tx1"/>
        </a:solidFill>
        <a:latin typeface="+mn-lt"/>
        <a:ea typeface="+mn-ea"/>
        <a:cs typeface="+mn-cs"/>
      </a:defRPr>
    </a:lvl2pPr>
    <a:lvl3pPr marL="911275" algn="l" defTabSz="911275" rtl="0" eaLnBrk="1" latinLnBrk="0" hangingPunct="1">
      <a:defRPr sz="1200" kern="1200">
        <a:solidFill>
          <a:schemeClr val="tx1"/>
        </a:solidFill>
        <a:latin typeface="+mn-lt"/>
        <a:ea typeface="+mn-ea"/>
        <a:cs typeface="+mn-cs"/>
      </a:defRPr>
    </a:lvl3pPr>
    <a:lvl4pPr marL="1366921" algn="l" defTabSz="911275" rtl="0" eaLnBrk="1" latinLnBrk="0" hangingPunct="1">
      <a:defRPr sz="1200" kern="1200">
        <a:solidFill>
          <a:schemeClr val="tx1"/>
        </a:solidFill>
        <a:latin typeface="+mn-lt"/>
        <a:ea typeface="+mn-ea"/>
        <a:cs typeface="+mn-cs"/>
      </a:defRPr>
    </a:lvl4pPr>
    <a:lvl5pPr marL="1822558" algn="l" defTabSz="911275" rtl="0" eaLnBrk="1" latinLnBrk="0" hangingPunct="1">
      <a:defRPr sz="1200" kern="1200">
        <a:solidFill>
          <a:schemeClr val="tx1"/>
        </a:solidFill>
        <a:latin typeface="+mn-lt"/>
        <a:ea typeface="+mn-ea"/>
        <a:cs typeface="+mn-cs"/>
      </a:defRPr>
    </a:lvl5pPr>
    <a:lvl6pPr marL="2278194" algn="l" defTabSz="911275" rtl="0" eaLnBrk="1" latinLnBrk="0" hangingPunct="1">
      <a:defRPr sz="1200" kern="1200">
        <a:solidFill>
          <a:schemeClr val="tx1"/>
        </a:solidFill>
        <a:latin typeface="+mn-lt"/>
        <a:ea typeface="+mn-ea"/>
        <a:cs typeface="+mn-cs"/>
      </a:defRPr>
    </a:lvl6pPr>
    <a:lvl7pPr marL="2733831" algn="l" defTabSz="911275" rtl="0" eaLnBrk="1" latinLnBrk="0" hangingPunct="1">
      <a:defRPr sz="1200" kern="1200">
        <a:solidFill>
          <a:schemeClr val="tx1"/>
        </a:solidFill>
        <a:latin typeface="+mn-lt"/>
        <a:ea typeface="+mn-ea"/>
        <a:cs typeface="+mn-cs"/>
      </a:defRPr>
    </a:lvl7pPr>
    <a:lvl8pPr marL="3189467" algn="l" defTabSz="911275" rtl="0" eaLnBrk="1" latinLnBrk="0" hangingPunct="1">
      <a:defRPr sz="1200" kern="1200">
        <a:solidFill>
          <a:schemeClr val="tx1"/>
        </a:solidFill>
        <a:latin typeface="+mn-lt"/>
        <a:ea typeface="+mn-ea"/>
        <a:cs typeface="+mn-cs"/>
      </a:defRPr>
    </a:lvl8pPr>
    <a:lvl9pPr marL="3645100" algn="l" defTabSz="9112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5634" rtl="0" eaLnBrk="1" fontAlgn="auto" latinLnBrk="0" hangingPunct="1">
              <a:lnSpc>
                <a:spcPct val="100000"/>
              </a:lnSpc>
              <a:spcBef>
                <a:spcPts val="0"/>
              </a:spcBef>
              <a:spcAft>
                <a:spcPts val="0"/>
              </a:spcAft>
              <a:buClrTx/>
              <a:buSzTx/>
              <a:buFontTx/>
              <a:buNone/>
              <a:tabLst/>
              <a:defRPr/>
            </a:pPr>
            <a:fld id="{6BA56430-0030-4D28-909F-813918177F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563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9986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56430-0030-4D28-909F-813918177FD4}" type="slidenum">
              <a:rPr lang="en-US" smtClean="0"/>
              <a:t>14</a:t>
            </a:fld>
            <a:endParaRPr lang="en-US"/>
          </a:p>
        </p:txBody>
      </p:sp>
    </p:spTree>
    <p:extLst>
      <p:ext uri="{BB962C8B-B14F-4D97-AF65-F5344CB8AC3E}">
        <p14:creationId xmlns:p14="http://schemas.microsoft.com/office/powerpoint/2010/main" val="3060672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56430-0030-4D28-909F-813918177FD4}" type="slidenum">
              <a:rPr lang="en-US" smtClean="0"/>
              <a:t>15</a:t>
            </a:fld>
            <a:endParaRPr lang="en-US"/>
          </a:p>
        </p:txBody>
      </p:sp>
    </p:spTree>
    <p:extLst>
      <p:ext uri="{BB962C8B-B14F-4D97-AF65-F5344CB8AC3E}">
        <p14:creationId xmlns:p14="http://schemas.microsoft.com/office/powerpoint/2010/main" val="2076802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56430-0030-4D28-909F-813918177FD4}" type="slidenum">
              <a:rPr lang="en-US" smtClean="0"/>
              <a:t>17</a:t>
            </a:fld>
            <a:endParaRPr lang="en-US"/>
          </a:p>
        </p:txBody>
      </p:sp>
    </p:spTree>
    <p:extLst>
      <p:ext uri="{BB962C8B-B14F-4D97-AF65-F5344CB8AC3E}">
        <p14:creationId xmlns:p14="http://schemas.microsoft.com/office/powerpoint/2010/main" val="2389903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56430-0030-4D28-909F-813918177FD4}" type="slidenum">
              <a:rPr lang="en-US" smtClean="0"/>
              <a:t>20</a:t>
            </a:fld>
            <a:endParaRPr lang="en-US"/>
          </a:p>
        </p:txBody>
      </p:sp>
    </p:spTree>
    <p:extLst>
      <p:ext uri="{BB962C8B-B14F-4D97-AF65-F5344CB8AC3E}">
        <p14:creationId xmlns:p14="http://schemas.microsoft.com/office/powerpoint/2010/main" val="3287060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56430-0030-4D28-909F-813918177FD4}" type="slidenum">
              <a:rPr lang="en-US" smtClean="0"/>
              <a:t>23</a:t>
            </a:fld>
            <a:endParaRPr lang="en-US"/>
          </a:p>
        </p:txBody>
      </p:sp>
    </p:spTree>
    <p:extLst>
      <p:ext uri="{BB962C8B-B14F-4D97-AF65-F5344CB8AC3E}">
        <p14:creationId xmlns:p14="http://schemas.microsoft.com/office/powerpoint/2010/main" val="1662014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1275" rtl="0" eaLnBrk="1" fontAlgn="auto" latinLnBrk="0" hangingPunct="1">
              <a:lnSpc>
                <a:spcPct val="100000"/>
              </a:lnSpc>
              <a:spcBef>
                <a:spcPts val="0"/>
              </a:spcBef>
              <a:spcAft>
                <a:spcPts val="0"/>
              </a:spcAft>
              <a:buClrTx/>
              <a:buSzTx/>
              <a:buFontTx/>
              <a:buNone/>
              <a:tabLst/>
              <a:defRPr/>
            </a:pPr>
            <a:r>
              <a:rPr lang="en-US" sz="1200" dirty="0" smtClean="0"/>
              <a:t>Schools must notify parents and eligible students annually of their rights under FERPA. The actual means of notification (special letter, inclusion in a PTA bulletin, student handbook, or newspaper article) is left to the discretion of each school.</a:t>
            </a:r>
          </a:p>
          <a:p>
            <a:endParaRPr lang="en-US" dirty="0" smtClean="0"/>
          </a:p>
          <a:p>
            <a:r>
              <a:rPr lang="en-US" dirty="0" smtClean="0"/>
              <a:t>I updated bullet 3 to better reflect the Buckley hold.</a:t>
            </a:r>
            <a:endParaRPr lang="en-US" dirty="0"/>
          </a:p>
        </p:txBody>
      </p:sp>
      <p:sp>
        <p:nvSpPr>
          <p:cNvPr id="4" name="Slide Number Placeholder 3"/>
          <p:cNvSpPr>
            <a:spLocks noGrp="1"/>
          </p:cNvSpPr>
          <p:nvPr>
            <p:ph type="sldNum" sz="quarter" idx="10"/>
          </p:nvPr>
        </p:nvSpPr>
        <p:spPr/>
        <p:txBody>
          <a:bodyPr/>
          <a:lstStyle/>
          <a:p>
            <a:fld id="{6BA56430-0030-4D28-909F-813918177FD4}" type="slidenum">
              <a:rPr lang="en-US" smtClean="0"/>
              <a:t>4</a:t>
            </a:fld>
            <a:endParaRPr lang="en-US"/>
          </a:p>
        </p:txBody>
      </p:sp>
    </p:spTree>
    <p:extLst>
      <p:ext uri="{BB962C8B-B14F-4D97-AF65-F5344CB8AC3E}">
        <p14:creationId xmlns:p14="http://schemas.microsoft.com/office/powerpoint/2010/main" val="372684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VCU would otherwise use its own employees</a:t>
            </a:r>
            <a:endParaRPr lang="en-US" dirty="0" smtClean="0"/>
          </a:p>
          <a:p>
            <a:r>
              <a:rPr lang="en-US" dirty="0" smtClean="0"/>
              <a:t>Direct control, e.g. through a legally binding agreement,</a:t>
            </a:r>
            <a:r>
              <a:rPr lang="en-US" baseline="0" dirty="0" smtClean="0"/>
              <a:t> n</a:t>
            </a:r>
            <a:r>
              <a:rPr lang="en-US" dirty="0" smtClean="0"/>
              <a:t>ot general terms and conditions or click-through agreements, such as generally with mass mailing services (</a:t>
            </a:r>
            <a:r>
              <a:rPr lang="en-US" dirty="0" err="1" smtClean="0"/>
              <a:t>MailChimp</a:t>
            </a:r>
            <a:r>
              <a:rPr lang="en-US" dirty="0" smtClean="0"/>
              <a:t> or Constant Contact) or vendors of textbooks and other classroom materials</a:t>
            </a:r>
          </a:p>
          <a:p>
            <a:endParaRPr lang="en-US" dirty="0" smtClean="0"/>
          </a:p>
          <a:p>
            <a:r>
              <a:rPr lang="en-US" dirty="0" smtClean="0"/>
              <a:t>I</a:t>
            </a:r>
            <a:r>
              <a:rPr lang="en-US" baseline="0" dirty="0" smtClean="0"/>
              <a:t> updated line 2 of the second bullet to “perform job duties.”</a:t>
            </a:r>
            <a:endParaRPr lang="en-US" dirty="0"/>
          </a:p>
        </p:txBody>
      </p:sp>
      <p:sp>
        <p:nvSpPr>
          <p:cNvPr id="4" name="Slide Number Placeholder 3"/>
          <p:cNvSpPr>
            <a:spLocks noGrp="1"/>
          </p:cNvSpPr>
          <p:nvPr>
            <p:ph type="sldNum" sz="quarter" idx="10"/>
          </p:nvPr>
        </p:nvSpPr>
        <p:spPr/>
        <p:txBody>
          <a:bodyPr/>
          <a:lstStyle/>
          <a:p>
            <a:fld id="{6BA56430-0030-4D28-909F-813918177FD4}" type="slidenum">
              <a:rPr lang="en-US" smtClean="0"/>
              <a:t>5</a:t>
            </a:fld>
            <a:endParaRPr lang="en-US"/>
          </a:p>
        </p:txBody>
      </p:sp>
    </p:spTree>
    <p:extLst>
      <p:ext uri="{BB962C8B-B14F-4D97-AF65-F5344CB8AC3E}">
        <p14:creationId xmlns:p14="http://schemas.microsoft.com/office/powerpoint/2010/main" val="3794947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added two</a:t>
            </a:r>
            <a:r>
              <a:rPr lang="en-US" baseline="0" dirty="0" smtClean="0"/>
              <a:t> bullets to the FERPA protected section, Gender and Race.</a:t>
            </a:r>
            <a:endParaRPr lang="en-US" dirty="0"/>
          </a:p>
        </p:txBody>
      </p:sp>
      <p:sp>
        <p:nvSpPr>
          <p:cNvPr id="4" name="Slide Number Placeholder 3"/>
          <p:cNvSpPr>
            <a:spLocks noGrp="1"/>
          </p:cNvSpPr>
          <p:nvPr>
            <p:ph type="sldNum" sz="quarter" idx="10"/>
          </p:nvPr>
        </p:nvSpPr>
        <p:spPr/>
        <p:txBody>
          <a:bodyPr/>
          <a:lstStyle/>
          <a:p>
            <a:fld id="{6BA56430-0030-4D28-909F-813918177FD4}" type="slidenum">
              <a:rPr lang="en-US" smtClean="0"/>
              <a:t>6</a:t>
            </a:fld>
            <a:endParaRPr lang="en-US"/>
          </a:p>
        </p:txBody>
      </p:sp>
    </p:spTree>
    <p:extLst>
      <p:ext uri="{BB962C8B-B14F-4D97-AF65-F5344CB8AC3E}">
        <p14:creationId xmlns:p14="http://schemas.microsoft.com/office/powerpoint/2010/main" val="3450651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56430-0030-4D28-909F-813918177FD4}" type="slidenum">
              <a:rPr lang="en-US" smtClean="0"/>
              <a:t>7</a:t>
            </a:fld>
            <a:endParaRPr lang="en-US"/>
          </a:p>
        </p:txBody>
      </p:sp>
    </p:spTree>
    <p:extLst>
      <p:ext uri="{BB962C8B-B14F-4D97-AF65-F5344CB8AC3E}">
        <p14:creationId xmlns:p14="http://schemas.microsoft.com/office/powerpoint/2010/main" val="2975303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85750" indent="-285750" fontAlgn="base">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6BA56430-0030-4D28-909F-813918177FD4}" type="slidenum">
              <a:rPr lang="en-US" smtClean="0"/>
              <a:t>8</a:t>
            </a:fld>
            <a:endParaRPr lang="en-US"/>
          </a:p>
        </p:txBody>
      </p:sp>
    </p:spTree>
    <p:extLst>
      <p:ext uri="{BB962C8B-B14F-4D97-AF65-F5344CB8AC3E}">
        <p14:creationId xmlns:p14="http://schemas.microsoft.com/office/powerpoint/2010/main" val="156035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Gender</a:t>
            </a:r>
            <a:r>
              <a:rPr lang="en-US" baseline="0" dirty="0" smtClean="0"/>
              <a:t> and Race to FERPA protected section.</a:t>
            </a:r>
            <a:endParaRPr lang="en-US" dirty="0"/>
          </a:p>
        </p:txBody>
      </p:sp>
      <p:sp>
        <p:nvSpPr>
          <p:cNvPr id="4" name="Slide Number Placeholder 3"/>
          <p:cNvSpPr>
            <a:spLocks noGrp="1"/>
          </p:cNvSpPr>
          <p:nvPr>
            <p:ph type="sldNum" sz="quarter" idx="10"/>
          </p:nvPr>
        </p:nvSpPr>
        <p:spPr/>
        <p:txBody>
          <a:bodyPr/>
          <a:lstStyle/>
          <a:p>
            <a:fld id="{6BA56430-0030-4D28-909F-813918177FD4}" type="slidenum">
              <a:rPr lang="en-US" smtClean="0"/>
              <a:t>9</a:t>
            </a:fld>
            <a:endParaRPr lang="en-US"/>
          </a:p>
        </p:txBody>
      </p:sp>
    </p:spTree>
    <p:extLst>
      <p:ext uri="{BB962C8B-B14F-4D97-AF65-F5344CB8AC3E}">
        <p14:creationId xmlns:p14="http://schemas.microsoft.com/office/powerpoint/2010/main" val="324914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56430-0030-4D28-909F-813918177FD4}" type="slidenum">
              <a:rPr lang="en-US" smtClean="0"/>
              <a:t>11</a:t>
            </a:fld>
            <a:endParaRPr lang="en-US"/>
          </a:p>
        </p:txBody>
      </p:sp>
    </p:spTree>
    <p:extLst>
      <p:ext uri="{BB962C8B-B14F-4D97-AF65-F5344CB8AC3E}">
        <p14:creationId xmlns:p14="http://schemas.microsoft.com/office/powerpoint/2010/main" val="1101595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56430-0030-4D28-909F-813918177FD4}" type="slidenum">
              <a:rPr lang="en-US" smtClean="0"/>
              <a:t>13</a:t>
            </a:fld>
            <a:endParaRPr lang="en-US"/>
          </a:p>
        </p:txBody>
      </p:sp>
    </p:spTree>
    <p:extLst>
      <p:ext uri="{BB962C8B-B14F-4D97-AF65-F5344CB8AC3E}">
        <p14:creationId xmlns:p14="http://schemas.microsoft.com/office/powerpoint/2010/main" val="382697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5.xml"/><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15.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6.xml"/><Relationship Id="rId4"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16.xml"/><Relationship Id="rId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old 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9521" y="1863826"/>
            <a:ext cx="5728528" cy="1102519"/>
          </a:xfrm>
          <a:prstGeom prst="rect">
            <a:avLst/>
          </a:prstGeom>
        </p:spPr>
        <p:txBody>
          <a:bodyPr lIns="91125" tIns="45562" rIns="91125" bIns="45562">
            <a:noAutofit/>
          </a:bodyPr>
          <a:lstStyle>
            <a:lvl1pPr>
              <a:defRPr sz="3600" b="0">
                <a:solidFill>
                  <a:schemeClr val="tx1"/>
                </a:solidFill>
              </a:defRPr>
            </a:lvl1pPr>
          </a:lstStyle>
          <a:p>
            <a:r>
              <a:rPr lang="en-US" dirty="0" smtClean="0"/>
              <a:t>Click to edit presentation title</a:t>
            </a:r>
            <a:endParaRPr lang="en-US" dirty="0"/>
          </a:p>
        </p:txBody>
      </p:sp>
      <p:sp>
        <p:nvSpPr>
          <p:cNvPr id="3" name="Subtitle 2"/>
          <p:cNvSpPr>
            <a:spLocks noGrp="1"/>
          </p:cNvSpPr>
          <p:nvPr>
            <p:ph type="subTitle" idx="1" hasCustomPrompt="1"/>
          </p:nvPr>
        </p:nvSpPr>
        <p:spPr>
          <a:xfrm>
            <a:off x="2749521" y="2961592"/>
            <a:ext cx="5728528" cy="1314450"/>
          </a:xfrm>
          <a:prstGeom prst="rect">
            <a:avLst/>
          </a:prstGeom>
        </p:spPr>
        <p:txBody>
          <a:bodyPr lIns="91125" tIns="45562" rIns="91125" bIns="45562">
            <a:normAutofit/>
          </a:bodyPr>
          <a:lstStyle>
            <a:lvl1pPr marL="0" indent="0" algn="l">
              <a:buNone/>
              <a:defRPr sz="2400" b="1">
                <a:solidFill>
                  <a:schemeClr val="bg1"/>
                </a:solidFill>
              </a:defRPr>
            </a:lvl1pPr>
            <a:lvl2pPr marL="455634" indent="0" algn="ctr">
              <a:buNone/>
              <a:defRPr>
                <a:solidFill>
                  <a:schemeClr val="tx1">
                    <a:tint val="75000"/>
                  </a:schemeClr>
                </a:solidFill>
              </a:defRPr>
            </a:lvl2pPr>
            <a:lvl3pPr marL="911275" indent="0" algn="ctr">
              <a:buNone/>
              <a:defRPr>
                <a:solidFill>
                  <a:schemeClr val="tx1">
                    <a:tint val="75000"/>
                  </a:schemeClr>
                </a:solidFill>
              </a:defRPr>
            </a:lvl3pPr>
            <a:lvl4pPr marL="1366921" indent="0" algn="ctr">
              <a:buNone/>
              <a:defRPr>
                <a:solidFill>
                  <a:schemeClr val="tx1">
                    <a:tint val="75000"/>
                  </a:schemeClr>
                </a:solidFill>
              </a:defRPr>
            </a:lvl4pPr>
            <a:lvl5pPr marL="1822558" indent="0" algn="ctr">
              <a:buNone/>
              <a:defRPr>
                <a:solidFill>
                  <a:schemeClr val="tx1">
                    <a:tint val="75000"/>
                  </a:schemeClr>
                </a:solidFill>
              </a:defRPr>
            </a:lvl5pPr>
            <a:lvl6pPr marL="2278194" indent="0" algn="ctr">
              <a:buNone/>
              <a:defRPr>
                <a:solidFill>
                  <a:schemeClr val="tx1">
                    <a:tint val="75000"/>
                  </a:schemeClr>
                </a:solidFill>
              </a:defRPr>
            </a:lvl6pPr>
            <a:lvl7pPr marL="2733831" indent="0" algn="ctr">
              <a:buNone/>
              <a:defRPr>
                <a:solidFill>
                  <a:schemeClr val="tx1">
                    <a:tint val="75000"/>
                  </a:schemeClr>
                </a:solidFill>
              </a:defRPr>
            </a:lvl7pPr>
            <a:lvl8pPr marL="3189467" indent="0" algn="ctr">
              <a:buNone/>
              <a:defRPr>
                <a:solidFill>
                  <a:schemeClr val="tx1">
                    <a:tint val="75000"/>
                  </a:schemeClr>
                </a:solidFill>
              </a:defRPr>
            </a:lvl8pPr>
            <a:lvl9pPr marL="3645100" indent="0" algn="ctr">
              <a:buNone/>
              <a:defRPr>
                <a:solidFill>
                  <a:schemeClr val="tx1">
                    <a:tint val="75000"/>
                  </a:schemeClr>
                </a:solidFill>
              </a:defRPr>
            </a:lvl9pPr>
          </a:lstStyle>
          <a:p>
            <a:r>
              <a:rPr lang="en-US" dirty="0" smtClean="0"/>
              <a:t>Click to edit subtitle or presenter name</a:t>
            </a:r>
            <a:endParaRPr lang="en-US" dirty="0"/>
          </a:p>
        </p:txBody>
      </p:sp>
    </p:spTree>
    <p:extLst>
      <p:ext uri="{BB962C8B-B14F-4D97-AF65-F5344CB8AC3E}">
        <p14:creationId xmlns:p14="http://schemas.microsoft.com/office/powerpoint/2010/main" val="246100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288" y="205979"/>
            <a:ext cx="8229600" cy="857250"/>
          </a:xfrm>
          <a:prstGeom prst="rect">
            <a:avLst/>
          </a:prstGeom>
        </p:spPr>
        <p:txBody>
          <a:bodyPr lIns="91125" tIns="45562" rIns="91125" bIns="45562"/>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600291" y="1151335"/>
            <a:ext cx="4040188" cy="479822"/>
          </a:xfrm>
          <a:prstGeom prst="rect">
            <a:avLst/>
          </a:prstGeom>
        </p:spPr>
        <p:txBody>
          <a:bodyPr lIns="91125" tIns="45562" rIns="91125" bIns="45562" anchor="b"/>
          <a:lstStyle>
            <a:lvl1pPr marL="0" indent="0">
              <a:buNone/>
              <a:defRPr sz="2400" b="1"/>
            </a:lvl1pPr>
            <a:lvl2pPr marL="455634" indent="0">
              <a:buNone/>
              <a:defRPr sz="2000" b="1"/>
            </a:lvl2pPr>
            <a:lvl3pPr marL="911275" indent="0">
              <a:buNone/>
              <a:defRPr sz="1800" b="1"/>
            </a:lvl3pPr>
            <a:lvl4pPr marL="1366921" indent="0">
              <a:buNone/>
              <a:defRPr sz="1600" b="1"/>
            </a:lvl4pPr>
            <a:lvl5pPr marL="1822558" indent="0">
              <a:buNone/>
              <a:defRPr sz="1600" b="1"/>
            </a:lvl5pPr>
            <a:lvl6pPr marL="2278194" indent="0">
              <a:buNone/>
              <a:defRPr sz="1600" b="1"/>
            </a:lvl6pPr>
            <a:lvl7pPr marL="2733831" indent="0">
              <a:buNone/>
              <a:defRPr sz="1600" b="1"/>
            </a:lvl7pPr>
            <a:lvl8pPr marL="3189467" indent="0">
              <a:buNone/>
              <a:defRPr sz="1600" b="1"/>
            </a:lvl8pPr>
            <a:lvl9pPr marL="3645100" indent="0">
              <a:buNone/>
              <a:defRPr sz="1600" b="1"/>
            </a:lvl9pPr>
          </a:lstStyle>
          <a:p>
            <a:pPr lvl="0"/>
            <a:r>
              <a:rPr lang="en-US" dirty="0" smtClean="0"/>
              <a:t>Click to edit 1st column sub</a:t>
            </a:r>
          </a:p>
        </p:txBody>
      </p:sp>
      <p:sp>
        <p:nvSpPr>
          <p:cNvPr id="4" name="Content Placeholder 3"/>
          <p:cNvSpPr>
            <a:spLocks noGrp="1"/>
          </p:cNvSpPr>
          <p:nvPr>
            <p:ph sz="half" idx="2"/>
          </p:nvPr>
        </p:nvSpPr>
        <p:spPr>
          <a:xfrm>
            <a:off x="600291" y="1631156"/>
            <a:ext cx="4040188" cy="2963466"/>
          </a:xfrm>
          <a:prstGeom prst="rect">
            <a:avLst/>
          </a:prstGeom>
        </p:spPr>
        <p:txBody>
          <a:bodyPr lIns="91125" tIns="45562" rIns="91125" bIns="4556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788187" y="1151335"/>
            <a:ext cx="4041775" cy="479822"/>
          </a:xfrm>
          <a:prstGeom prst="rect">
            <a:avLst/>
          </a:prstGeom>
        </p:spPr>
        <p:txBody>
          <a:bodyPr lIns="91125" tIns="45562" rIns="91125" bIns="45562" anchor="b"/>
          <a:lstStyle>
            <a:lvl1pPr marL="0" indent="0">
              <a:buNone/>
              <a:defRPr sz="2400" b="1"/>
            </a:lvl1pPr>
            <a:lvl2pPr marL="455634" indent="0">
              <a:buNone/>
              <a:defRPr sz="2000" b="1"/>
            </a:lvl2pPr>
            <a:lvl3pPr marL="911275" indent="0">
              <a:buNone/>
              <a:defRPr sz="1800" b="1"/>
            </a:lvl3pPr>
            <a:lvl4pPr marL="1366921" indent="0">
              <a:buNone/>
              <a:defRPr sz="1600" b="1"/>
            </a:lvl4pPr>
            <a:lvl5pPr marL="1822558" indent="0">
              <a:buNone/>
              <a:defRPr sz="1600" b="1"/>
            </a:lvl5pPr>
            <a:lvl6pPr marL="2278194" indent="0">
              <a:buNone/>
              <a:defRPr sz="1600" b="1"/>
            </a:lvl6pPr>
            <a:lvl7pPr marL="2733831" indent="0">
              <a:buNone/>
              <a:defRPr sz="1600" b="1"/>
            </a:lvl7pPr>
            <a:lvl8pPr marL="3189467" indent="0">
              <a:buNone/>
              <a:defRPr sz="1600" b="1"/>
            </a:lvl8pPr>
            <a:lvl9pPr marL="3645100" indent="0">
              <a:buNone/>
              <a:defRPr sz="1600" b="1"/>
            </a:lvl9pPr>
          </a:lstStyle>
          <a:p>
            <a:pPr lvl="0"/>
            <a:r>
              <a:rPr lang="en-US" dirty="0" smtClean="0"/>
              <a:t>Click to edit 2nd column sub</a:t>
            </a:r>
          </a:p>
        </p:txBody>
      </p:sp>
      <p:sp>
        <p:nvSpPr>
          <p:cNvPr id="6" name="Content Placeholder 5"/>
          <p:cNvSpPr>
            <a:spLocks noGrp="1"/>
          </p:cNvSpPr>
          <p:nvPr>
            <p:ph sz="quarter" idx="4"/>
          </p:nvPr>
        </p:nvSpPr>
        <p:spPr>
          <a:xfrm>
            <a:off x="4788187" y="1631156"/>
            <a:ext cx="4041775" cy="2963466"/>
          </a:xfrm>
          <a:prstGeom prst="rect">
            <a:avLst/>
          </a:prstGeom>
        </p:spPr>
        <p:txBody>
          <a:bodyPr lIns="91125" tIns="45562" rIns="91125" bIns="4556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8553385" y="4767264"/>
            <a:ext cx="527219" cy="273844"/>
          </a:xfrm>
          <a:prstGeom prst="rect">
            <a:avLst/>
          </a:prstGeom>
        </p:spPr>
        <p:txBody>
          <a:bodyPr/>
          <a:lstStyle>
            <a:lvl1pPr>
              <a:defRPr sz="1000"/>
            </a:lvl1p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9656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Gold 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9521" y="1863826"/>
            <a:ext cx="5728528" cy="1102519"/>
          </a:xfrm>
          <a:prstGeom prst="rect">
            <a:avLst/>
          </a:prstGeom>
        </p:spPr>
        <p:txBody>
          <a:bodyPr lIns="91125" tIns="45562" rIns="91125" bIns="45562">
            <a:noAutofit/>
          </a:bodyPr>
          <a:lstStyle>
            <a:lvl1pPr>
              <a:defRPr sz="3600" b="0">
                <a:solidFill>
                  <a:schemeClr val="tx1"/>
                </a:solidFill>
              </a:defRPr>
            </a:lvl1pPr>
          </a:lstStyle>
          <a:p>
            <a:r>
              <a:rPr lang="en-US" dirty="0" smtClean="0"/>
              <a:t>Click to edit presentation title</a:t>
            </a:r>
            <a:endParaRPr lang="en-US" dirty="0"/>
          </a:p>
        </p:txBody>
      </p:sp>
      <p:sp>
        <p:nvSpPr>
          <p:cNvPr id="3" name="Subtitle 2"/>
          <p:cNvSpPr>
            <a:spLocks noGrp="1"/>
          </p:cNvSpPr>
          <p:nvPr>
            <p:ph type="subTitle" idx="1" hasCustomPrompt="1"/>
          </p:nvPr>
        </p:nvSpPr>
        <p:spPr>
          <a:xfrm>
            <a:off x="2749521" y="2961592"/>
            <a:ext cx="5728528" cy="1314450"/>
          </a:xfrm>
          <a:prstGeom prst="rect">
            <a:avLst/>
          </a:prstGeom>
        </p:spPr>
        <p:txBody>
          <a:bodyPr lIns="91125" tIns="45562" rIns="91125" bIns="45562">
            <a:normAutofit/>
          </a:bodyPr>
          <a:lstStyle>
            <a:lvl1pPr marL="0" indent="0" algn="l">
              <a:buNone/>
              <a:defRPr sz="2400" b="1">
                <a:solidFill>
                  <a:schemeClr val="bg1"/>
                </a:solidFill>
              </a:defRPr>
            </a:lvl1pPr>
            <a:lvl2pPr marL="455634" indent="0" algn="ctr">
              <a:buNone/>
              <a:defRPr>
                <a:solidFill>
                  <a:schemeClr val="tx1">
                    <a:tint val="75000"/>
                  </a:schemeClr>
                </a:solidFill>
              </a:defRPr>
            </a:lvl2pPr>
            <a:lvl3pPr marL="911275" indent="0" algn="ctr">
              <a:buNone/>
              <a:defRPr>
                <a:solidFill>
                  <a:schemeClr val="tx1">
                    <a:tint val="75000"/>
                  </a:schemeClr>
                </a:solidFill>
              </a:defRPr>
            </a:lvl3pPr>
            <a:lvl4pPr marL="1366921" indent="0" algn="ctr">
              <a:buNone/>
              <a:defRPr>
                <a:solidFill>
                  <a:schemeClr val="tx1">
                    <a:tint val="75000"/>
                  </a:schemeClr>
                </a:solidFill>
              </a:defRPr>
            </a:lvl4pPr>
            <a:lvl5pPr marL="1822558" indent="0" algn="ctr">
              <a:buNone/>
              <a:defRPr>
                <a:solidFill>
                  <a:schemeClr val="tx1">
                    <a:tint val="75000"/>
                  </a:schemeClr>
                </a:solidFill>
              </a:defRPr>
            </a:lvl5pPr>
            <a:lvl6pPr marL="2278194" indent="0" algn="ctr">
              <a:buNone/>
              <a:defRPr>
                <a:solidFill>
                  <a:schemeClr val="tx1">
                    <a:tint val="75000"/>
                  </a:schemeClr>
                </a:solidFill>
              </a:defRPr>
            </a:lvl6pPr>
            <a:lvl7pPr marL="2733831" indent="0" algn="ctr">
              <a:buNone/>
              <a:defRPr>
                <a:solidFill>
                  <a:schemeClr val="tx1">
                    <a:tint val="75000"/>
                  </a:schemeClr>
                </a:solidFill>
              </a:defRPr>
            </a:lvl7pPr>
            <a:lvl8pPr marL="3189467" indent="0" algn="ctr">
              <a:buNone/>
              <a:defRPr>
                <a:solidFill>
                  <a:schemeClr val="tx1">
                    <a:tint val="75000"/>
                  </a:schemeClr>
                </a:solidFill>
              </a:defRPr>
            </a:lvl8pPr>
            <a:lvl9pPr marL="3645100" indent="0" algn="ctr">
              <a:buNone/>
              <a:defRPr>
                <a:solidFill>
                  <a:schemeClr val="tx1">
                    <a:tint val="75000"/>
                  </a:schemeClr>
                </a:solidFill>
              </a:defRPr>
            </a:lvl9pPr>
          </a:lstStyle>
          <a:p>
            <a:r>
              <a:rPr lang="en-US" dirty="0" smtClean="0"/>
              <a:t>Click to edit subtitle or presenter name</a:t>
            </a:r>
            <a:endParaRPr lang="en-US" dirty="0"/>
          </a:p>
        </p:txBody>
      </p:sp>
    </p:spTree>
    <p:extLst>
      <p:ext uri="{BB962C8B-B14F-4D97-AF65-F5344CB8AC3E}">
        <p14:creationId xmlns:p14="http://schemas.microsoft.com/office/powerpoint/2010/main" val="176234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8364" y="474314"/>
            <a:ext cx="8229600" cy="857250"/>
          </a:xfrm>
          <a:prstGeom prst="rect">
            <a:avLst/>
          </a:prstGeom>
        </p:spPr>
        <p:txBody>
          <a:bodyPr lIns="91125" tIns="45562" rIns="91125" bIns="45562"/>
          <a:lstStyle/>
          <a:p>
            <a:r>
              <a:rPr lang="en-US" dirty="0" smtClean="0"/>
              <a:t>Click to edit headline</a:t>
            </a:r>
            <a:endParaRPr lang="en-US" dirty="0"/>
          </a:p>
        </p:txBody>
      </p:sp>
      <p:sp>
        <p:nvSpPr>
          <p:cNvPr id="3" name="Content Placeholder 2"/>
          <p:cNvSpPr>
            <a:spLocks noGrp="1"/>
          </p:cNvSpPr>
          <p:nvPr>
            <p:ph idx="1" hasCustomPrompt="1"/>
          </p:nvPr>
        </p:nvSpPr>
        <p:spPr>
          <a:xfrm>
            <a:off x="588364" y="1468486"/>
            <a:ext cx="8229600" cy="3394472"/>
          </a:xfrm>
          <a:prstGeom prst="rect">
            <a:avLst/>
          </a:prstGeom>
        </p:spPr>
        <p:txBody>
          <a:bodyPr lIns="91125" tIns="45562" rIns="91125" bIns="45562"/>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46900" y="4767264"/>
            <a:ext cx="2133600" cy="273844"/>
          </a:xfrm>
          <a:prstGeom prst="rect">
            <a:avLst/>
          </a:prstGeom>
        </p:spPr>
        <p:txBody>
          <a:bodyPr lIns="91125" tIns="45562" rIns="91125" bIns="45562"/>
          <a:lstStyle>
            <a:lvl1pPr>
              <a:defRPr sz="1200"/>
            </a:lvl1p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0462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288" y="205979"/>
            <a:ext cx="8229600" cy="857250"/>
          </a:xfrm>
          <a:prstGeom prst="rect">
            <a:avLst/>
          </a:prstGeom>
        </p:spPr>
        <p:txBody>
          <a:bodyPr lIns="91125" tIns="45562" rIns="91125" bIns="45562"/>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600291" y="1151335"/>
            <a:ext cx="4040188" cy="479822"/>
          </a:xfrm>
          <a:prstGeom prst="rect">
            <a:avLst/>
          </a:prstGeom>
        </p:spPr>
        <p:txBody>
          <a:bodyPr lIns="91125" tIns="45562" rIns="91125" bIns="45562" anchor="b"/>
          <a:lstStyle>
            <a:lvl1pPr marL="0" indent="0">
              <a:buNone/>
              <a:defRPr sz="2400" b="1"/>
            </a:lvl1pPr>
            <a:lvl2pPr marL="455634" indent="0">
              <a:buNone/>
              <a:defRPr sz="2000" b="1"/>
            </a:lvl2pPr>
            <a:lvl3pPr marL="911275" indent="0">
              <a:buNone/>
              <a:defRPr sz="1800" b="1"/>
            </a:lvl3pPr>
            <a:lvl4pPr marL="1366921" indent="0">
              <a:buNone/>
              <a:defRPr sz="1600" b="1"/>
            </a:lvl4pPr>
            <a:lvl5pPr marL="1822558" indent="0">
              <a:buNone/>
              <a:defRPr sz="1600" b="1"/>
            </a:lvl5pPr>
            <a:lvl6pPr marL="2278194" indent="0">
              <a:buNone/>
              <a:defRPr sz="1600" b="1"/>
            </a:lvl6pPr>
            <a:lvl7pPr marL="2733831" indent="0">
              <a:buNone/>
              <a:defRPr sz="1600" b="1"/>
            </a:lvl7pPr>
            <a:lvl8pPr marL="3189467" indent="0">
              <a:buNone/>
              <a:defRPr sz="1600" b="1"/>
            </a:lvl8pPr>
            <a:lvl9pPr marL="3645100" indent="0">
              <a:buNone/>
              <a:defRPr sz="1600" b="1"/>
            </a:lvl9pPr>
          </a:lstStyle>
          <a:p>
            <a:pPr lvl="0"/>
            <a:r>
              <a:rPr lang="en-US" dirty="0" smtClean="0"/>
              <a:t>Click to edit 1st column sub</a:t>
            </a:r>
          </a:p>
        </p:txBody>
      </p:sp>
      <p:sp>
        <p:nvSpPr>
          <p:cNvPr id="4" name="Content Placeholder 3"/>
          <p:cNvSpPr>
            <a:spLocks noGrp="1"/>
          </p:cNvSpPr>
          <p:nvPr>
            <p:ph sz="half" idx="2"/>
          </p:nvPr>
        </p:nvSpPr>
        <p:spPr>
          <a:xfrm>
            <a:off x="600291" y="1631156"/>
            <a:ext cx="4040188" cy="2963466"/>
          </a:xfrm>
          <a:prstGeom prst="rect">
            <a:avLst/>
          </a:prstGeom>
        </p:spPr>
        <p:txBody>
          <a:bodyPr lIns="91125" tIns="45562" rIns="91125" bIns="4556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788187" y="1151335"/>
            <a:ext cx="4041775" cy="479822"/>
          </a:xfrm>
          <a:prstGeom prst="rect">
            <a:avLst/>
          </a:prstGeom>
        </p:spPr>
        <p:txBody>
          <a:bodyPr lIns="91125" tIns="45562" rIns="91125" bIns="45562" anchor="b"/>
          <a:lstStyle>
            <a:lvl1pPr marL="0" indent="0">
              <a:buNone/>
              <a:defRPr sz="2400" b="1"/>
            </a:lvl1pPr>
            <a:lvl2pPr marL="455634" indent="0">
              <a:buNone/>
              <a:defRPr sz="2000" b="1"/>
            </a:lvl2pPr>
            <a:lvl3pPr marL="911275" indent="0">
              <a:buNone/>
              <a:defRPr sz="1800" b="1"/>
            </a:lvl3pPr>
            <a:lvl4pPr marL="1366921" indent="0">
              <a:buNone/>
              <a:defRPr sz="1600" b="1"/>
            </a:lvl4pPr>
            <a:lvl5pPr marL="1822558" indent="0">
              <a:buNone/>
              <a:defRPr sz="1600" b="1"/>
            </a:lvl5pPr>
            <a:lvl6pPr marL="2278194" indent="0">
              <a:buNone/>
              <a:defRPr sz="1600" b="1"/>
            </a:lvl6pPr>
            <a:lvl7pPr marL="2733831" indent="0">
              <a:buNone/>
              <a:defRPr sz="1600" b="1"/>
            </a:lvl7pPr>
            <a:lvl8pPr marL="3189467" indent="0">
              <a:buNone/>
              <a:defRPr sz="1600" b="1"/>
            </a:lvl8pPr>
            <a:lvl9pPr marL="3645100" indent="0">
              <a:buNone/>
              <a:defRPr sz="1600" b="1"/>
            </a:lvl9pPr>
          </a:lstStyle>
          <a:p>
            <a:pPr lvl="0"/>
            <a:r>
              <a:rPr lang="en-US" dirty="0" smtClean="0"/>
              <a:t>Click to edit 2nd column sub</a:t>
            </a:r>
          </a:p>
        </p:txBody>
      </p:sp>
      <p:sp>
        <p:nvSpPr>
          <p:cNvPr id="6" name="Content Placeholder 5"/>
          <p:cNvSpPr>
            <a:spLocks noGrp="1"/>
          </p:cNvSpPr>
          <p:nvPr>
            <p:ph sz="quarter" idx="4"/>
          </p:nvPr>
        </p:nvSpPr>
        <p:spPr>
          <a:xfrm>
            <a:off x="4788187" y="1631156"/>
            <a:ext cx="4041775" cy="2963466"/>
          </a:xfrm>
          <a:prstGeom prst="rect">
            <a:avLst/>
          </a:prstGeom>
        </p:spPr>
        <p:txBody>
          <a:bodyPr lIns="91125" tIns="45562" rIns="91125" bIns="4556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946900" y="4767264"/>
            <a:ext cx="2133600" cy="273844"/>
          </a:xfrm>
          <a:prstGeom prst="rect">
            <a:avLst/>
          </a:prstGeom>
        </p:spPr>
        <p:txBody>
          <a:bodyPr lIns="91125" tIns="45562" rIns="91125" bIns="45562"/>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09715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8364" y="474314"/>
            <a:ext cx="8229600" cy="857250"/>
          </a:xfrm>
          <a:prstGeom prst="rect">
            <a:avLst/>
          </a:prstGeom>
        </p:spPr>
        <p:txBody>
          <a:bodyPr lIns="91125" tIns="45562" rIns="91125" bIns="45562"/>
          <a:lstStyle/>
          <a:p>
            <a:r>
              <a:rPr lang="en-US" dirty="0" smtClean="0"/>
              <a:t>Click to edit headline</a:t>
            </a:r>
            <a:endParaRPr lang="en-US" dirty="0"/>
          </a:p>
        </p:txBody>
      </p:sp>
      <p:sp>
        <p:nvSpPr>
          <p:cNvPr id="3" name="Content Placeholder 2"/>
          <p:cNvSpPr>
            <a:spLocks noGrp="1"/>
          </p:cNvSpPr>
          <p:nvPr>
            <p:ph idx="1" hasCustomPrompt="1"/>
          </p:nvPr>
        </p:nvSpPr>
        <p:spPr>
          <a:xfrm>
            <a:off x="588364" y="1468486"/>
            <a:ext cx="8229600" cy="3394472"/>
          </a:xfrm>
          <a:prstGeom prst="rect">
            <a:avLst/>
          </a:prstGeom>
        </p:spPr>
        <p:txBody>
          <a:bodyPr lIns="91125" tIns="45562" rIns="91125" bIns="45562"/>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46900" y="4767264"/>
            <a:ext cx="2133600" cy="273844"/>
          </a:xfrm>
          <a:prstGeom prst="rect">
            <a:avLst/>
          </a:prstGeom>
        </p:spPr>
        <p:txBody>
          <a:body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50092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288" y="205979"/>
            <a:ext cx="8229600" cy="857250"/>
          </a:xfrm>
          <a:prstGeom prst="rect">
            <a:avLst/>
          </a:prstGeom>
        </p:spPr>
        <p:txBody>
          <a:bodyPr lIns="91125" tIns="45562" rIns="91125" bIns="45562"/>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600291" y="1151335"/>
            <a:ext cx="4040188" cy="479822"/>
          </a:xfrm>
          <a:prstGeom prst="rect">
            <a:avLst/>
          </a:prstGeom>
        </p:spPr>
        <p:txBody>
          <a:bodyPr lIns="91125" tIns="45562" rIns="91125" bIns="45562" anchor="b"/>
          <a:lstStyle>
            <a:lvl1pPr marL="0" indent="0">
              <a:buNone/>
              <a:defRPr sz="2400" b="1"/>
            </a:lvl1pPr>
            <a:lvl2pPr marL="455634" indent="0">
              <a:buNone/>
              <a:defRPr sz="2000" b="1"/>
            </a:lvl2pPr>
            <a:lvl3pPr marL="911275" indent="0">
              <a:buNone/>
              <a:defRPr sz="1800" b="1"/>
            </a:lvl3pPr>
            <a:lvl4pPr marL="1366921" indent="0">
              <a:buNone/>
              <a:defRPr sz="1600" b="1"/>
            </a:lvl4pPr>
            <a:lvl5pPr marL="1822558" indent="0">
              <a:buNone/>
              <a:defRPr sz="1600" b="1"/>
            </a:lvl5pPr>
            <a:lvl6pPr marL="2278194" indent="0">
              <a:buNone/>
              <a:defRPr sz="1600" b="1"/>
            </a:lvl6pPr>
            <a:lvl7pPr marL="2733831" indent="0">
              <a:buNone/>
              <a:defRPr sz="1600" b="1"/>
            </a:lvl7pPr>
            <a:lvl8pPr marL="3189467" indent="0">
              <a:buNone/>
              <a:defRPr sz="1600" b="1"/>
            </a:lvl8pPr>
            <a:lvl9pPr marL="3645100" indent="0">
              <a:buNone/>
              <a:defRPr sz="1600" b="1"/>
            </a:lvl9pPr>
          </a:lstStyle>
          <a:p>
            <a:pPr lvl="0"/>
            <a:r>
              <a:rPr lang="en-US" dirty="0" smtClean="0"/>
              <a:t>Click to edit 1st column sub</a:t>
            </a:r>
          </a:p>
        </p:txBody>
      </p:sp>
      <p:sp>
        <p:nvSpPr>
          <p:cNvPr id="4" name="Content Placeholder 3"/>
          <p:cNvSpPr>
            <a:spLocks noGrp="1"/>
          </p:cNvSpPr>
          <p:nvPr>
            <p:ph sz="half" idx="2"/>
          </p:nvPr>
        </p:nvSpPr>
        <p:spPr>
          <a:xfrm>
            <a:off x="600291" y="1631156"/>
            <a:ext cx="4040188" cy="2963466"/>
          </a:xfrm>
          <a:prstGeom prst="rect">
            <a:avLst/>
          </a:prstGeom>
        </p:spPr>
        <p:txBody>
          <a:bodyPr lIns="91125" tIns="45562" rIns="91125" bIns="4556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788187" y="1151335"/>
            <a:ext cx="4041775" cy="479822"/>
          </a:xfrm>
          <a:prstGeom prst="rect">
            <a:avLst/>
          </a:prstGeom>
        </p:spPr>
        <p:txBody>
          <a:bodyPr lIns="91125" tIns="45562" rIns="91125" bIns="45562" anchor="b"/>
          <a:lstStyle>
            <a:lvl1pPr marL="0" indent="0">
              <a:buNone/>
              <a:defRPr sz="2400" b="1"/>
            </a:lvl1pPr>
            <a:lvl2pPr marL="455634" indent="0">
              <a:buNone/>
              <a:defRPr sz="2000" b="1"/>
            </a:lvl2pPr>
            <a:lvl3pPr marL="911275" indent="0">
              <a:buNone/>
              <a:defRPr sz="1800" b="1"/>
            </a:lvl3pPr>
            <a:lvl4pPr marL="1366921" indent="0">
              <a:buNone/>
              <a:defRPr sz="1600" b="1"/>
            </a:lvl4pPr>
            <a:lvl5pPr marL="1822558" indent="0">
              <a:buNone/>
              <a:defRPr sz="1600" b="1"/>
            </a:lvl5pPr>
            <a:lvl6pPr marL="2278194" indent="0">
              <a:buNone/>
              <a:defRPr sz="1600" b="1"/>
            </a:lvl6pPr>
            <a:lvl7pPr marL="2733831" indent="0">
              <a:buNone/>
              <a:defRPr sz="1600" b="1"/>
            </a:lvl7pPr>
            <a:lvl8pPr marL="3189467" indent="0">
              <a:buNone/>
              <a:defRPr sz="1600" b="1"/>
            </a:lvl8pPr>
            <a:lvl9pPr marL="3645100" indent="0">
              <a:buNone/>
              <a:defRPr sz="1600" b="1"/>
            </a:lvl9pPr>
          </a:lstStyle>
          <a:p>
            <a:pPr lvl="0"/>
            <a:r>
              <a:rPr lang="en-US" dirty="0" smtClean="0"/>
              <a:t>Click to edit 2nd column sub</a:t>
            </a:r>
          </a:p>
        </p:txBody>
      </p:sp>
      <p:sp>
        <p:nvSpPr>
          <p:cNvPr id="6" name="Content Placeholder 5"/>
          <p:cNvSpPr>
            <a:spLocks noGrp="1"/>
          </p:cNvSpPr>
          <p:nvPr>
            <p:ph sz="quarter" idx="4"/>
          </p:nvPr>
        </p:nvSpPr>
        <p:spPr>
          <a:xfrm>
            <a:off x="4788187" y="1631156"/>
            <a:ext cx="4041775" cy="2963466"/>
          </a:xfrm>
          <a:prstGeom prst="rect">
            <a:avLst/>
          </a:prstGeom>
        </p:spPr>
        <p:txBody>
          <a:bodyPr lIns="91125" tIns="45562" rIns="91125" bIns="4556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8553385" y="4767264"/>
            <a:ext cx="527219" cy="273844"/>
          </a:xfrm>
          <a:prstGeom prst="rect">
            <a:avLst/>
          </a:prstGeom>
        </p:spPr>
        <p:txBody>
          <a:bodyPr/>
          <a:lstStyle>
            <a:lvl1pPr>
              <a:defRPr sz="1000"/>
            </a:lvl1p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6585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02"/>
            <a:ext cx="7772400" cy="1102519"/>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5634" indent="0" algn="ctr">
              <a:buNone/>
              <a:defRPr>
                <a:solidFill>
                  <a:schemeClr val="tx1">
                    <a:tint val="75000"/>
                  </a:schemeClr>
                </a:solidFill>
              </a:defRPr>
            </a:lvl2pPr>
            <a:lvl3pPr marL="911275" indent="0" algn="ctr">
              <a:buNone/>
              <a:defRPr>
                <a:solidFill>
                  <a:schemeClr val="tx1">
                    <a:tint val="75000"/>
                  </a:schemeClr>
                </a:solidFill>
              </a:defRPr>
            </a:lvl3pPr>
            <a:lvl4pPr marL="1366921" indent="0" algn="ctr">
              <a:buNone/>
              <a:defRPr>
                <a:solidFill>
                  <a:schemeClr val="tx1">
                    <a:tint val="75000"/>
                  </a:schemeClr>
                </a:solidFill>
              </a:defRPr>
            </a:lvl4pPr>
            <a:lvl5pPr marL="1822558" indent="0" algn="ctr">
              <a:buNone/>
              <a:defRPr>
                <a:solidFill>
                  <a:schemeClr val="tx1">
                    <a:tint val="75000"/>
                  </a:schemeClr>
                </a:solidFill>
              </a:defRPr>
            </a:lvl5pPr>
            <a:lvl6pPr marL="2278194" indent="0" algn="ctr">
              <a:buNone/>
              <a:defRPr>
                <a:solidFill>
                  <a:schemeClr val="tx1">
                    <a:tint val="75000"/>
                  </a:schemeClr>
                </a:solidFill>
              </a:defRPr>
            </a:lvl6pPr>
            <a:lvl7pPr marL="2733831" indent="0" algn="ctr">
              <a:buNone/>
              <a:defRPr>
                <a:solidFill>
                  <a:schemeClr val="tx1">
                    <a:tint val="75000"/>
                  </a:schemeClr>
                </a:solidFill>
              </a:defRPr>
            </a:lvl7pPr>
            <a:lvl8pPr marL="3189467" indent="0" algn="ctr">
              <a:buNone/>
              <a:defRPr>
                <a:solidFill>
                  <a:schemeClr val="tx1">
                    <a:tint val="75000"/>
                  </a:schemeClr>
                </a:solidFill>
              </a:defRPr>
            </a:lvl8pPr>
            <a:lvl9pPr marL="36451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40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139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19"/>
            <a:ext cx="7772400" cy="1021557"/>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normAutofit/>
          </a:bodyPr>
          <a:lstStyle>
            <a:lvl1pPr marL="0" indent="0">
              <a:buNone/>
              <a:defRPr sz="2400">
                <a:solidFill>
                  <a:schemeClr val="tx1">
                    <a:tint val="75000"/>
                  </a:schemeClr>
                </a:solidFill>
              </a:defRPr>
            </a:lvl1pPr>
            <a:lvl2pPr marL="455634" indent="0">
              <a:buNone/>
              <a:defRPr sz="1800">
                <a:solidFill>
                  <a:schemeClr val="tx1">
                    <a:tint val="75000"/>
                  </a:schemeClr>
                </a:solidFill>
              </a:defRPr>
            </a:lvl2pPr>
            <a:lvl3pPr marL="911275" indent="0">
              <a:buNone/>
              <a:defRPr sz="1600">
                <a:solidFill>
                  <a:schemeClr val="tx1">
                    <a:tint val="75000"/>
                  </a:schemeClr>
                </a:solidFill>
              </a:defRPr>
            </a:lvl3pPr>
            <a:lvl4pPr marL="1366921" indent="0">
              <a:buNone/>
              <a:defRPr sz="1400">
                <a:solidFill>
                  <a:schemeClr val="tx1">
                    <a:tint val="75000"/>
                  </a:schemeClr>
                </a:solidFill>
              </a:defRPr>
            </a:lvl4pPr>
            <a:lvl5pPr marL="1822558" indent="0">
              <a:buNone/>
              <a:defRPr sz="1400">
                <a:solidFill>
                  <a:schemeClr val="tx1">
                    <a:tint val="75000"/>
                  </a:schemeClr>
                </a:solidFill>
              </a:defRPr>
            </a:lvl5pPr>
            <a:lvl6pPr marL="2278194" indent="0">
              <a:buNone/>
              <a:defRPr sz="1400">
                <a:solidFill>
                  <a:schemeClr val="tx1">
                    <a:tint val="75000"/>
                  </a:schemeClr>
                </a:solidFill>
              </a:defRPr>
            </a:lvl6pPr>
            <a:lvl7pPr marL="2733831" indent="0">
              <a:buNone/>
              <a:defRPr sz="1400">
                <a:solidFill>
                  <a:schemeClr val="tx1">
                    <a:tint val="75000"/>
                  </a:schemeClr>
                </a:solidFill>
              </a:defRPr>
            </a:lvl7pPr>
            <a:lvl8pPr marL="3189467" indent="0">
              <a:buNone/>
              <a:defRPr sz="1400">
                <a:solidFill>
                  <a:schemeClr val="tx1">
                    <a:tint val="75000"/>
                  </a:schemeClr>
                </a:solidFill>
              </a:defRPr>
            </a:lvl8pPr>
            <a:lvl9pPr marL="36451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194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40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8364" y="474314"/>
            <a:ext cx="8229600" cy="857250"/>
          </a:xfrm>
          <a:prstGeom prst="rect">
            <a:avLst/>
          </a:prstGeom>
        </p:spPr>
        <p:txBody>
          <a:bodyPr lIns="91125" tIns="45562" rIns="91125" bIns="45562"/>
          <a:lstStyle/>
          <a:p>
            <a:r>
              <a:rPr lang="en-US" dirty="0" smtClean="0"/>
              <a:t>Click to edit headline</a:t>
            </a:r>
            <a:endParaRPr lang="en-US" dirty="0"/>
          </a:p>
        </p:txBody>
      </p:sp>
      <p:sp>
        <p:nvSpPr>
          <p:cNvPr id="3" name="Content Placeholder 2"/>
          <p:cNvSpPr>
            <a:spLocks noGrp="1"/>
          </p:cNvSpPr>
          <p:nvPr>
            <p:ph idx="1" hasCustomPrompt="1"/>
          </p:nvPr>
        </p:nvSpPr>
        <p:spPr>
          <a:xfrm>
            <a:off x="588364" y="1468486"/>
            <a:ext cx="8229600" cy="3394472"/>
          </a:xfrm>
          <a:prstGeom prst="rect">
            <a:avLst/>
          </a:prstGeom>
        </p:spPr>
        <p:txBody>
          <a:bodyPr lIns="91125" tIns="45562" rIns="91125" bIns="45562"/>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46900" y="4767264"/>
            <a:ext cx="2133600" cy="273844"/>
          </a:xfrm>
          <a:prstGeom prst="rect">
            <a:avLst/>
          </a:prstGeom>
        </p:spPr>
        <p:txBody>
          <a:bodyPr lIns="91125" tIns="45562" rIns="91125" bIns="45562"/>
          <a:lstStyle>
            <a:lvl1pPr>
              <a:defRPr sz="1200"/>
            </a:lvl1p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8625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3" y="1151335"/>
            <a:ext cx="4040188" cy="479822"/>
          </a:xfrm>
        </p:spPr>
        <p:txBody>
          <a:bodyPr anchor="b"/>
          <a:lstStyle>
            <a:lvl1pPr marL="0" indent="0">
              <a:buNone/>
              <a:defRPr sz="2400" b="1"/>
            </a:lvl1pPr>
            <a:lvl2pPr marL="455634" indent="0">
              <a:buNone/>
              <a:defRPr sz="2000" b="1"/>
            </a:lvl2pPr>
            <a:lvl3pPr marL="911275" indent="0">
              <a:buNone/>
              <a:defRPr sz="1800" b="1"/>
            </a:lvl3pPr>
            <a:lvl4pPr marL="1366921" indent="0">
              <a:buNone/>
              <a:defRPr sz="1600" b="1"/>
            </a:lvl4pPr>
            <a:lvl5pPr marL="1822558" indent="0">
              <a:buNone/>
              <a:defRPr sz="1600" b="1"/>
            </a:lvl5pPr>
            <a:lvl6pPr marL="2278194" indent="0">
              <a:buNone/>
              <a:defRPr sz="1600" b="1"/>
            </a:lvl6pPr>
            <a:lvl7pPr marL="2733831" indent="0">
              <a:buNone/>
              <a:defRPr sz="1600" b="1"/>
            </a:lvl7pPr>
            <a:lvl8pPr marL="3189467" indent="0">
              <a:buNone/>
              <a:defRPr sz="1600" b="1"/>
            </a:lvl8pPr>
            <a:lvl9pPr marL="36451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3"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92" y="1151335"/>
            <a:ext cx="4041775" cy="479822"/>
          </a:xfrm>
        </p:spPr>
        <p:txBody>
          <a:bodyPr anchor="b"/>
          <a:lstStyle>
            <a:lvl1pPr marL="0" indent="0">
              <a:buNone/>
              <a:defRPr sz="2400" b="1"/>
            </a:lvl1pPr>
            <a:lvl2pPr marL="455634" indent="0">
              <a:buNone/>
              <a:defRPr sz="2000" b="1"/>
            </a:lvl2pPr>
            <a:lvl3pPr marL="911275" indent="0">
              <a:buNone/>
              <a:defRPr sz="1800" b="1"/>
            </a:lvl3pPr>
            <a:lvl4pPr marL="1366921" indent="0">
              <a:buNone/>
              <a:defRPr sz="1600" b="1"/>
            </a:lvl4pPr>
            <a:lvl5pPr marL="1822558" indent="0">
              <a:buNone/>
              <a:defRPr sz="1600" b="1"/>
            </a:lvl5pPr>
            <a:lvl6pPr marL="2278194" indent="0">
              <a:buNone/>
              <a:defRPr sz="1600" b="1"/>
            </a:lvl6pPr>
            <a:lvl7pPr marL="2733831" indent="0">
              <a:buNone/>
              <a:defRPr sz="1600" b="1"/>
            </a:lvl7pPr>
            <a:lvl8pPr marL="3189467" indent="0">
              <a:buNone/>
              <a:defRPr sz="1600" b="1"/>
            </a:lvl8pPr>
            <a:lvl9pPr marL="36451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7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267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762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5" y="204793"/>
            <a:ext cx="3008313" cy="871538"/>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79" y="204813"/>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35" y="1076360"/>
            <a:ext cx="3008313" cy="3518297"/>
          </a:xfrm>
        </p:spPr>
        <p:txBody>
          <a:bodyPr/>
          <a:lstStyle>
            <a:lvl1pPr marL="0" indent="0">
              <a:buNone/>
              <a:defRPr sz="1400"/>
            </a:lvl1pPr>
            <a:lvl2pPr marL="455634" indent="0">
              <a:buNone/>
              <a:defRPr sz="1200"/>
            </a:lvl2pPr>
            <a:lvl3pPr marL="911275" indent="0">
              <a:buNone/>
              <a:defRPr sz="1000"/>
            </a:lvl3pPr>
            <a:lvl4pPr marL="1366921" indent="0">
              <a:buNone/>
              <a:defRPr sz="900"/>
            </a:lvl4pPr>
            <a:lvl5pPr marL="1822558" indent="0">
              <a:buNone/>
              <a:defRPr sz="900"/>
            </a:lvl5pPr>
            <a:lvl6pPr marL="2278194" indent="0">
              <a:buNone/>
              <a:defRPr sz="900"/>
            </a:lvl6pPr>
            <a:lvl7pPr marL="2733831" indent="0">
              <a:buNone/>
              <a:defRPr sz="900"/>
            </a:lvl7pPr>
            <a:lvl8pPr marL="3189467" indent="0">
              <a:buNone/>
              <a:defRPr sz="900"/>
            </a:lvl8pPr>
            <a:lvl9pPr marL="36451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766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5634" indent="0">
              <a:buNone/>
              <a:defRPr sz="2800"/>
            </a:lvl2pPr>
            <a:lvl3pPr marL="911275" indent="0">
              <a:buNone/>
              <a:defRPr sz="2400"/>
            </a:lvl3pPr>
            <a:lvl4pPr marL="1366921" indent="0">
              <a:buNone/>
              <a:defRPr sz="2000"/>
            </a:lvl4pPr>
            <a:lvl5pPr marL="1822558" indent="0">
              <a:buNone/>
              <a:defRPr sz="2000"/>
            </a:lvl5pPr>
            <a:lvl6pPr marL="2278194" indent="0">
              <a:buNone/>
              <a:defRPr sz="2000"/>
            </a:lvl6pPr>
            <a:lvl7pPr marL="2733831" indent="0">
              <a:buNone/>
              <a:defRPr sz="2000"/>
            </a:lvl7pPr>
            <a:lvl8pPr marL="3189467" indent="0">
              <a:buNone/>
              <a:defRPr sz="2000"/>
            </a:lvl8pPr>
            <a:lvl9pPr marL="3645100" indent="0">
              <a:buNone/>
              <a:defRPr sz="2000"/>
            </a:lvl9pPr>
          </a:lstStyle>
          <a:p>
            <a:endParaRPr lang="en-US"/>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400"/>
            </a:lvl1pPr>
            <a:lvl2pPr marL="455634" indent="0">
              <a:buNone/>
              <a:defRPr sz="1200"/>
            </a:lvl2pPr>
            <a:lvl3pPr marL="911275" indent="0">
              <a:buNone/>
              <a:defRPr sz="1000"/>
            </a:lvl3pPr>
            <a:lvl4pPr marL="1366921" indent="0">
              <a:buNone/>
              <a:defRPr sz="900"/>
            </a:lvl4pPr>
            <a:lvl5pPr marL="1822558" indent="0">
              <a:buNone/>
              <a:defRPr sz="900"/>
            </a:lvl5pPr>
            <a:lvl6pPr marL="2278194" indent="0">
              <a:buNone/>
              <a:defRPr sz="900"/>
            </a:lvl6pPr>
            <a:lvl7pPr marL="2733831" indent="0">
              <a:buNone/>
              <a:defRPr sz="900"/>
            </a:lvl7pPr>
            <a:lvl8pPr marL="3189467" indent="0">
              <a:buNone/>
              <a:defRPr sz="900"/>
            </a:lvl8pPr>
            <a:lvl9pPr marL="36451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45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02"/>
            <a:ext cx="7772400" cy="1102519"/>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5634" indent="0" algn="ctr">
              <a:buNone/>
              <a:defRPr>
                <a:solidFill>
                  <a:schemeClr val="tx1">
                    <a:tint val="75000"/>
                  </a:schemeClr>
                </a:solidFill>
              </a:defRPr>
            </a:lvl2pPr>
            <a:lvl3pPr marL="911275" indent="0" algn="ctr">
              <a:buNone/>
              <a:defRPr>
                <a:solidFill>
                  <a:schemeClr val="tx1">
                    <a:tint val="75000"/>
                  </a:schemeClr>
                </a:solidFill>
              </a:defRPr>
            </a:lvl3pPr>
            <a:lvl4pPr marL="1366921" indent="0" algn="ctr">
              <a:buNone/>
              <a:defRPr>
                <a:solidFill>
                  <a:schemeClr val="tx1">
                    <a:tint val="75000"/>
                  </a:schemeClr>
                </a:solidFill>
              </a:defRPr>
            </a:lvl4pPr>
            <a:lvl5pPr marL="1822558" indent="0" algn="ctr">
              <a:buNone/>
              <a:defRPr>
                <a:solidFill>
                  <a:schemeClr val="tx1">
                    <a:tint val="75000"/>
                  </a:schemeClr>
                </a:solidFill>
              </a:defRPr>
            </a:lvl5pPr>
            <a:lvl6pPr marL="2278194" indent="0" algn="ctr">
              <a:buNone/>
              <a:defRPr>
                <a:solidFill>
                  <a:schemeClr val="tx1">
                    <a:tint val="75000"/>
                  </a:schemeClr>
                </a:solidFill>
              </a:defRPr>
            </a:lvl6pPr>
            <a:lvl7pPr marL="2733831" indent="0" algn="ctr">
              <a:buNone/>
              <a:defRPr>
                <a:solidFill>
                  <a:schemeClr val="tx1">
                    <a:tint val="75000"/>
                  </a:schemeClr>
                </a:solidFill>
              </a:defRPr>
            </a:lvl7pPr>
            <a:lvl8pPr marL="3189467" indent="0" algn="ctr">
              <a:buNone/>
              <a:defRPr>
                <a:solidFill>
                  <a:schemeClr val="tx1">
                    <a:tint val="75000"/>
                  </a:schemeClr>
                </a:solidFill>
              </a:defRPr>
            </a:lvl8pPr>
            <a:lvl9pPr marL="36451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448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78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19"/>
            <a:ext cx="7772400" cy="1021557"/>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normAutofit/>
          </a:bodyPr>
          <a:lstStyle>
            <a:lvl1pPr marL="0" indent="0">
              <a:buNone/>
              <a:defRPr sz="2400">
                <a:solidFill>
                  <a:schemeClr val="tx1">
                    <a:tint val="75000"/>
                  </a:schemeClr>
                </a:solidFill>
              </a:defRPr>
            </a:lvl1pPr>
            <a:lvl2pPr marL="455634" indent="0">
              <a:buNone/>
              <a:defRPr sz="1800">
                <a:solidFill>
                  <a:schemeClr val="tx1">
                    <a:tint val="75000"/>
                  </a:schemeClr>
                </a:solidFill>
              </a:defRPr>
            </a:lvl2pPr>
            <a:lvl3pPr marL="911275" indent="0">
              <a:buNone/>
              <a:defRPr sz="1600">
                <a:solidFill>
                  <a:schemeClr val="tx1">
                    <a:tint val="75000"/>
                  </a:schemeClr>
                </a:solidFill>
              </a:defRPr>
            </a:lvl3pPr>
            <a:lvl4pPr marL="1366921" indent="0">
              <a:buNone/>
              <a:defRPr sz="1400">
                <a:solidFill>
                  <a:schemeClr val="tx1">
                    <a:tint val="75000"/>
                  </a:schemeClr>
                </a:solidFill>
              </a:defRPr>
            </a:lvl4pPr>
            <a:lvl5pPr marL="1822558" indent="0">
              <a:buNone/>
              <a:defRPr sz="1400">
                <a:solidFill>
                  <a:schemeClr val="tx1">
                    <a:tint val="75000"/>
                  </a:schemeClr>
                </a:solidFill>
              </a:defRPr>
            </a:lvl5pPr>
            <a:lvl6pPr marL="2278194" indent="0">
              <a:buNone/>
              <a:defRPr sz="1400">
                <a:solidFill>
                  <a:schemeClr val="tx1">
                    <a:tint val="75000"/>
                  </a:schemeClr>
                </a:solidFill>
              </a:defRPr>
            </a:lvl6pPr>
            <a:lvl7pPr marL="2733831" indent="0">
              <a:buNone/>
              <a:defRPr sz="1400">
                <a:solidFill>
                  <a:schemeClr val="tx1">
                    <a:tint val="75000"/>
                  </a:schemeClr>
                </a:solidFill>
              </a:defRPr>
            </a:lvl7pPr>
            <a:lvl8pPr marL="3189467" indent="0">
              <a:buNone/>
              <a:defRPr sz="1400">
                <a:solidFill>
                  <a:schemeClr val="tx1">
                    <a:tint val="75000"/>
                  </a:schemeClr>
                </a:solidFill>
              </a:defRPr>
            </a:lvl8pPr>
            <a:lvl9pPr marL="36451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080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517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3" y="1151335"/>
            <a:ext cx="4040188" cy="479822"/>
          </a:xfrm>
        </p:spPr>
        <p:txBody>
          <a:bodyPr anchor="b"/>
          <a:lstStyle>
            <a:lvl1pPr marL="0" indent="0">
              <a:buNone/>
              <a:defRPr sz="2400" b="1"/>
            </a:lvl1pPr>
            <a:lvl2pPr marL="455634" indent="0">
              <a:buNone/>
              <a:defRPr sz="2000" b="1"/>
            </a:lvl2pPr>
            <a:lvl3pPr marL="911275" indent="0">
              <a:buNone/>
              <a:defRPr sz="1800" b="1"/>
            </a:lvl3pPr>
            <a:lvl4pPr marL="1366921" indent="0">
              <a:buNone/>
              <a:defRPr sz="1600" b="1"/>
            </a:lvl4pPr>
            <a:lvl5pPr marL="1822558" indent="0">
              <a:buNone/>
              <a:defRPr sz="1600" b="1"/>
            </a:lvl5pPr>
            <a:lvl6pPr marL="2278194" indent="0">
              <a:buNone/>
              <a:defRPr sz="1600" b="1"/>
            </a:lvl6pPr>
            <a:lvl7pPr marL="2733831" indent="0">
              <a:buNone/>
              <a:defRPr sz="1600" b="1"/>
            </a:lvl7pPr>
            <a:lvl8pPr marL="3189467" indent="0">
              <a:buNone/>
              <a:defRPr sz="1600" b="1"/>
            </a:lvl8pPr>
            <a:lvl9pPr marL="36451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3"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92" y="1151335"/>
            <a:ext cx="4041775" cy="479822"/>
          </a:xfrm>
        </p:spPr>
        <p:txBody>
          <a:bodyPr anchor="b"/>
          <a:lstStyle>
            <a:lvl1pPr marL="0" indent="0">
              <a:buNone/>
              <a:defRPr sz="2400" b="1"/>
            </a:lvl1pPr>
            <a:lvl2pPr marL="455634" indent="0">
              <a:buNone/>
              <a:defRPr sz="2000" b="1"/>
            </a:lvl2pPr>
            <a:lvl3pPr marL="911275" indent="0">
              <a:buNone/>
              <a:defRPr sz="1800" b="1"/>
            </a:lvl3pPr>
            <a:lvl4pPr marL="1366921" indent="0">
              <a:buNone/>
              <a:defRPr sz="1600" b="1"/>
            </a:lvl4pPr>
            <a:lvl5pPr marL="1822558" indent="0">
              <a:buNone/>
              <a:defRPr sz="1600" b="1"/>
            </a:lvl5pPr>
            <a:lvl6pPr marL="2278194" indent="0">
              <a:buNone/>
              <a:defRPr sz="1600" b="1"/>
            </a:lvl6pPr>
            <a:lvl7pPr marL="2733831" indent="0">
              <a:buNone/>
              <a:defRPr sz="1600" b="1"/>
            </a:lvl7pPr>
            <a:lvl8pPr marL="3189467" indent="0">
              <a:buNone/>
              <a:defRPr sz="1600" b="1"/>
            </a:lvl8pPr>
            <a:lvl9pPr marL="36451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288" y="205979"/>
            <a:ext cx="8229600" cy="857250"/>
          </a:xfrm>
          <a:prstGeom prst="rect">
            <a:avLst/>
          </a:prstGeom>
        </p:spPr>
        <p:txBody>
          <a:bodyPr lIns="91125" tIns="45562" rIns="91125" bIns="45562"/>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600291" y="1151335"/>
            <a:ext cx="4040188" cy="479822"/>
          </a:xfrm>
          <a:prstGeom prst="rect">
            <a:avLst/>
          </a:prstGeom>
        </p:spPr>
        <p:txBody>
          <a:bodyPr lIns="91125" tIns="45562" rIns="91125" bIns="45562" anchor="b"/>
          <a:lstStyle>
            <a:lvl1pPr marL="0" indent="0">
              <a:buNone/>
              <a:defRPr sz="2400" b="1"/>
            </a:lvl1pPr>
            <a:lvl2pPr marL="455634" indent="0">
              <a:buNone/>
              <a:defRPr sz="2000" b="1"/>
            </a:lvl2pPr>
            <a:lvl3pPr marL="911275" indent="0">
              <a:buNone/>
              <a:defRPr sz="1800" b="1"/>
            </a:lvl3pPr>
            <a:lvl4pPr marL="1366921" indent="0">
              <a:buNone/>
              <a:defRPr sz="1600" b="1"/>
            </a:lvl4pPr>
            <a:lvl5pPr marL="1822558" indent="0">
              <a:buNone/>
              <a:defRPr sz="1600" b="1"/>
            </a:lvl5pPr>
            <a:lvl6pPr marL="2278194" indent="0">
              <a:buNone/>
              <a:defRPr sz="1600" b="1"/>
            </a:lvl6pPr>
            <a:lvl7pPr marL="2733831" indent="0">
              <a:buNone/>
              <a:defRPr sz="1600" b="1"/>
            </a:lvl7pPr>
            <a:lvl8pPr marL="3189467" indent="0">
              <a:buNone/>
              <a:defRPr sz="1600" b="1"/>
            </a:lvl8pPr>
            <a:lvl9pPr marL="3645100" indent="0">
              <a:buNone/>
              <a:defRPr sz="1600" b="1"/>
            </a:lvl9pPr>
          </a:lstStyle>
          <a:p>
            <a:pPr lvl="0"/>
            <a:r>
              <a:rPr lang="en-US" dirty="0" smtClean="0"/>
              <a:t>Click to edit 1st column sub</a:t>
            </a:r>
          </a:p>
        </p:txBody>
      </p:sp>
      <p:sp>
        <p:nvSpPr>
          <p:cNvPr id="4" name="Content Placeholder 3"/>
          <p:cNvSpPr>
            <a:spLocks noGrp="1"/>
          </p:cNvSpPr>
          <p:nvPr>
            <p:ph sz="half" idx="2"/>
          </p:nvPr>
        </p:nvSpPr>
        <p:spPr>
          <a:xfrm>
            <a:off x="600291" y="1631156"/>
            <a:ext cx="4040188" cy="2963466"/>
          </a:xfrm>
          <a:prstGeom prst="rect">
            <a:avLst/>
          </a:prstGeom>
        </p:spPr>
        <p:txBody>
          <a:bodyPr lIns="91125" tIns="45562" rIns="91125" bIns="4556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788187" y="1151335"/>
            <a:ext cx="4041775" cy="479822"/>
          </a:xfrm>
          <a:prstGeom prst="rect">
            <a:avLst/>
          </a:prstGeom>
        </p:spPr>
        <p:txBody>
          <a:bodyPr lIns="91125" tIns="45562" rIns="91125" bIns="45562" anchor="b"/>
          <a:lstStyle>
            <a:lvl1pPr marL="0" indent="0">
              <a:buNone/>
              <a:defRPr sz="2400" b="1"/>
            </a:lvl1pPr>
            <a:lvl2pPr marL="455634" indent="0">
              <a:buNone/>
              <a:defRPr sz="2000" b="1"/>
            </a:lvl2pPr>
            <a:lvl3pPr marL="911275" indent="0">
              <a:buNone/>
              <a:defRPr sz="1800" b="1"/>
            </a:lvl3pPr>
            <a:lvl4pPr marL="1366921" indent="0">
              <a:buNone/>
              <a:defRPr sz="1600" b="1"/>
            </a:lvl4pPr>
            <a:lvl5pPr marL="1822558" indent="0">
              <a:buNone/>
              <a:defRPr sz="1600" b="1"/>
            </a:lvl5pPr>
            <a:lvl6pPr marL="2278194" indent="0">
              <a:buNone/>
              <a:defRPr sz="1600" b="1"/>
            </a:lvl6pPr>
            <a:lvl7pPr marL="2733831" indent="0">
              <a:buNone/>
              <a:defRPr sz="1600" b="1"/>
            </a:lvl7pPr>
            <a:lvl8pPr marL="3189467" indent="0">
              <a:buNone/>
              <a:defRPr sz="1600" b="1"/>
            </a:lvl8pPr>
            <a:lvl9pPr marL="3645100" indent="0">
              <a:buNone/>
              <a:defRPr sz="1600" b="1"/>
            </a:lvl9pPr>
          </a:lstStyle>
          <a:p>
            <a:pPr lvl="0"/>
            <a:r>
              <a:rPr lang="en-US" dirty="0" smtClean="0"/>
              <a:t>Click to edit 2nd column sub</a:t>
            </a:r>
          </a:p>
        </p:txBody>
      </p:sp>
      <p:sp>
        <p:nvSpPr>
          <p:cNvPr id="6" name="Content Placeholder 5"/>
          <p:cNvSpPr>
            <a:spLocks noGrp="1"/>
          </p:cNvSpPr>
          <p:nvPr>
            <p:ph sz="quarter" idx="4"/>
          </p:nvPr>
        </p:nvSpPr>
        <p:spPr>
          <a:xfrm>
            <a:off x="4788187" y="1631156"/>
            <a:ext cx="4041775" cy="2963466"/>
          </a:xfrm>
          <a:prstGeom prst="rect">
            <a:avLst/>
          </a:prstGeom>
        </p:spPr>
        <p:txBody>
          <a:bodyPr lIns="91125" tIns="45562" rIns="91125" bIns="4556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946900" y="4767264"/>
            <a:ext cx="2133600" cy="273844"/>
          </a:xfrm>
          <a:prstGeom prst="rect">
            <a:avLst/>
          </a:prstGeom>
        </p:spPr>
        <p:txBody>
          <a:bodyPr lIns="91125" tIns="45562" rIns="91125" bIns="45562"/>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2778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095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935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5" y="204793"/>
            <a:ext cx="3008313" cy="871538"/>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79" y="204813"/>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35" y="1076360"/>
            <a:ext cx="3008313" cy="3518297"/>
          </a:xfrm>
        </p:spPr>
        <p:txBody>
          <a:bodyPr/>
          <a:lstStyle>
            <a:lvl1pPr marL="0" indent="0">
              <a:buNone/>
              <a:defRPr sz="1400"/>
            </a:lvl1pPr>
            <a:lvl2pPr marL="455634" indent="0">
              <a:buNone/>
              <a:defRPr sz="1200"/>
            </a:lvl2pPr>
            <a:lvl3pPr marL="911275" indent="0">
              <a:buNone/>
              <a:defRPr sz="1000"/>
            </a:lvl3pPr>
            <a:lvl4pPr marL="1366921" indent="0">
              <a:buNone/>
              <a:defRPr sz="900"/>
            </a:lvl4pPr>
            <a:lvl5pPr marL="1822558" indent="0">
              <a:buNone/>
              <a:defRPr sz="900"/>
            </a:lvl5pPr>
            <a:lvl6pPr marL="2278194" indent="0">
              <a:buNone/>
              <a:defRPr sz="900"/>
            </a:lvl6pPr>
            <a:lvl7pPr marL="2733831" indent="0">
              <a:buNone/>
              <a:defRPr sz="900"/>
            </a:lvl7pPr>
            <a:lvl8pPr marL="3189467" indent="0">
              <a:buNone/>
              <a:defRPr sz="900"/>
            </a:lvl8pPr>
            <a:lvl9pPr marL="36451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9217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5634" indent="0">
              <a:buNone/>
              <a:defRPr sz="2800"/>
            </a:lvl2pPr>
            <a:lvl3pPr marL="911275" indent="0">
              <a:buNone/>
              <a:defRPr sz="2400"/>
            </a:lvl3pPr>
            <a:lvl4pPr marL="1366921" indent="0">
              <a:buNone/>
              <a:defRPr sz="2000"/>
            </a:lvl4pPr>
            <a:lvl5pPr marL="1822558" indent="0">
              <a:buNone/>
              <a:defRPr sz="2000"/>
            </a:lvl5pPr>
            <a:lvl6pPr marL="2278194" indent="0">
              <a:buNone/>
              <a:defRPr sz="2000"/>
            </a:lvl6pPr>
            <a:lvl7pPr marL="2733831" indent="0">
              <a:buNone/>
              <a:defRPr sz="2000"/>
            </a:lvl7pPr>
            <a:lvl8pPr marL="3189467" indent="0">
              <a:buNone/>
              <a:defRPr sz="2000"/>
            </a:lvl8pPr>
            <a:lvl9pPr marL="3645100" indent="0">
              <a:buNone/>
              <a:defRPr sz="2000"/>
            </a:lvl9pPr>
          </a:lstStyle>
          <a:p>
            <a:endParaRPr lang="en-US"/>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400"/>
            </a:lvl1pPr>
            <a:lvl2pPr marL="455634" indent="0">
              <a:buNone/>
              <a:defRPr sz="1200"/>
            </a:lvl2pPr>
            <a:lvl3pPr marL="911275" indent="0">
              <a:buNone/>
              <a:defRPr sz="1000"/>
            </a:lvl3pPr>
            <a:lvl4pPr marL="1366921" indent="0">
              <a:buNone/>
              <a:defRPr sz="900"/>
            </a:lvl4pPr>
            <a:lvl5pPr marL="1822558" indent="0">
              <a:buNone/>
              <a:defRPr sz="900"/>
            </a:lvl5pPr>
            <a:lvl6pPr marL="2278194" indent="0">
              <a:buNone/>
              <a:defRPr sz="900"/>
            </a:lvl6pPr>
            <a:lvl7pPr marL="2733831" indent="0">
              <a:buNone/>
              <a:defRPr sz="900"/>
            </a:lvl7pPr>
            <a:lvl8pPr marL="3189467" indent="0">
              <a:buNone/>
              <a:defRPr sz="900"/>
            </a:lvl8pPr>
            <a:lvl9pPr marL="36451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90329F5-542D-9840-825F-A9A559834D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7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8364" y="474314"/>
            <a:ext cx="8229600" cy="857250"/>
          </a:xfrm>
          <a:prstGeom prst="rect">
            <a:avLst/>
          </a:prstGeom>
        </p:spPr>
        <p:txBody>
          <a:bodyPr lIns="91125" tIns="45562" rIns="91125" bIns="45562"/>
          <a:lstStyle/>
          <a:p>
            <a:r>
              <a:rPr lang="en-US" dirty="0" smtClean="0"/>
              <a:t>Click to edit headline</a:t>
            </a:r>
            <a:endParaRPr lang="en-US" dirty="0"/>
          </a:p>
        </p:txBody>
      </p:sp>
      <p:sp>
        <p:nvSpPr>
          <p:cNvPr id="3" name="Content Placeholder 2"/>
          <p:cNvSpPr>
            <a:spLocks noGrp="1"/>
          </p:cNvSpPr>
          <p:nvPr>
            <p:ph idx="1" hasCustomPrompt="1"/>
          </p:nvPr>
        </p:nvSpPr>
        <p:spPr>
          <a:xfrm>
            <a:off x="588364" y="1468486"/>
            <a:ext cx="8229600" cy="3394472"/>
          </a:xfrm>
          <a:prstGeom prst="rect">
            <a:avLst/>
          </a:prstGeom>
        </p:spPr>
        <p:txBody>
          <a:bodyPr lIns="91125" tIns="45562" rIns="91125" bIns="45562"/>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46900" y="4767264"/>
            <a:ext cx="2133600" cy="273844"/>
          </a:xfrm>
          <a:prstGeom prst="rect">
            <a:avLst/>
          </a:prstGeom>
        </p:spPr>
        <p:txBody>
          <a:bodyPr lIns="91125" tIns="45562" rIns="91125" bIns="45562"/>
          <a:lstStyle>
            <a:lvl1pPr>
              <a:defRPr sz="1200"/>
            </a:lvl1p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84914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288" y="205979"/>
            <a:ext cx="8229600" cy="857250"/>
          </a:xfrm>
          <a:prstGeom prst="rect">
            <a:avLst/>
          </a:prstGeom>
        </p:spPr>
        <p:txBody>
          <a:bodyPr lIns="91125" tIns="45562" rIns="91125" bIns="45562"/>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600291" y="1151335"/>
            <a:ext cx="4040188" cy="479822"/>
          </a:xfrm>
          <a:prstGeom prst="rect">
            <a:avLst/>
          </a:prstGeom>
        </p:spPr>
        <p:txBody>
          <a:bodyPr lIns="91125" tIns="45562" rIns="91125" bIns="45562" anchor="b"/>
          <a:lstStyle>
            <a:lvl1pPr marL="0" indent="0">
              <a:buNone/>
              <a:defRPr sz="2400" b="1"/>
            </a:lvl1pPr>
            <a:lvl2pPr marL="455634" indent="0">
              <a:buNone/>
              <a:defRPr sz="2000" b="1"/>
            </a:lvl2pPr>
            <a:lvl3pPr marL="911275" indent="0">
              <a:buNone/>
              <a:defRPr sz="1800" b="1"/>
            </a:lvl3pPr>
            <a:lvl4pPr marL="1366921" indent="0">
              <a:buNone/>
              <a:defRPr sz="1600" b="1"/>
            </a:lvl4pPr>
            <a:lvl5pPr marL="1822558" indent="0">
              <a:buNone/>
              <a:defRPr sz="1600" b="1"/>
            </a:lvl5pPr>
            <a:lvl6pPr marL="2278194" indent="0">
              <a:buNone/>
              <a:defRPr sz="1600" b="1"/>
            </a:lvl6pPr>
            <a:lvl7pPr marL="2733831" indent="0">
              <a:buNone/>
              <a:defRPr sz="1600" b="1"/>
            </a:lvl7pPr>
            <a:lvl8pPr marL="3189467" indent="0">
              <a:buNone/>
              <a:defRPr sz="1600" b="1"/>
            </a:lvl8pPr>
            <a:lvl9pPr marL="3645100" indent="0">
              <a:buNone/>
              <a:defRPr sz="1600" b="1"/>
            </a:lvl9pPr>
          </a:lstStyle>
          <a:p>
            <a:pPr lvl="0"/>
            <a:r>
              <a:rPr lang="en-US" dirty="0" smtClean="0"/>
              <a:t>Click to edit 1st column sub</a:t>
            </a:r>
          </a:p>
        </p:txBody>
      </p:sp>
      <p:sp>
        <p:nvSpPr>
          <p:cNvPr id="4" name="Content Placeholder 3"/>
          <p:cNvSpPr>
            <a:spLocks noGrp="1"/>
          </p:cNvSpPr>
          <p:nvPr>
            <p:ph sz="half" idx="2"/>
          </p:nvPr>
        </p:nvSpPr>
        <p:spPr>
          <a:xfrm>
            <a:off x="600291" y="1631156"/>
            <a:ext cx="4040188" cy="2963466"/>
          </a:xfrm>
          <a:prstGeom prst="rect">
            <a:avLst/>
          </a:prstGeom>
        </p:spPr>
        <p:txBody>
          <a:bodyPr lIns="91125" tIns="45562" rIns="91125" bIns="4556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788187" y="1151335"/>
            <a:ext cx="4041775" cy="479822"/>
          </a:xfrm>
          <a:prstGeom prst="rect">
            <a:avLst/>
          </a:prstGeom>
        </p:spPr>
        <p:txBody>
          <a:bodyPr lIns="91125" tIns="45562" rIns="91125" bIns="45562" anchor="b"/>
          <a:lstStyle>
            <a:lvl1pPr marL="0" indent="0">
              <a:buNone/>
              <a:defRPr sz="2400" b="1"/>
            </a:lvl1pPr>
            <a:lvl2pPr marL="455634" indent="0">
              <a:buNone/>
              <a:defRPr sz="2000" b="1"/>
            </a:lvl2pPr>
            <a:lvl3pPr marL="911275" indent="0">
              <a:buNone/>
              <a:defRPr sz="1800" b="1"/>
            </a:lvl3pPr>
            <a:lvl4pPr marL="1366921" indent="0">
              <a:buNone/>
              <a:defRPr sz="1600" b="1"/>
            </a:lvl4pPr>
            <a:lvl5pPr marL="1822558" indent="0">
              <a:buNone/>
              <a:defRPr sz="1600" b="1"/>
            </a:lvl5pPr>
            <a:lvl6pPr marL="2278194" indent="0">
              <a:buNone/>
              <a:defRPr sz="1600" b="1"/>
            </a:lvl6pPr>
            <a:lvl7pPr marL="2733831" indent="0">
              <a:buNone/>
              <a:defRPr sz="1600" b="1"/>
            </a:lvl7pPr>
            <a:lvl8pPr marL="3189467" indent="0">
              <a:buNone/>
              <a:defRPr sz="1600" b="1"/>
            </a:lvl8pPr>
            <a:lvl9pPr marL="3645100" indent="0">
              <a:buNone/>
              <a:defRPr sz="1600" b="1"/>
            </a:lvl9pPr>
          </a:lstStyle>
          <a:p>
            <a:pPr lvl="0"/>
            <a:r>
              <a:rPr lang="en-US" dirty="0" smtClean="0"/>
              <a:t>Click to edit 2nd column sub</a:t>
            </a:r>
          </a:p>
        </p:txBody>
      </p:sp>
      <p:sp>
        <p:nvSpPr>
          <p:cNvPr id="6" name="Content Placeholder 5"/>
          <p:cNvSpPr>
            <a:spLocks noGrp="1"/>
          </p:cNvSpPr>
          <p:nvPr>
            <p:ph sz="quarter" idx="4"/>
          </p:nvPr>
        </p:nvSpPr>
        <p:spPr>
          <a:xfrm>
            <a:off x="4788187" y="1631156"/>
            <a:ext cx="4041775" cy="2963466"/>
          </a:xfrm>
          <a:prstGeom prst="rect">
            <a:avLst/>
          </a:prstGeom>
        </p:spPr>
        <p:txBody>
          <a:bodyPr lIns="91125" tIns="45562" rIns="91125" bIns="4556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946900" y="4767264"/>
            <a:ext cx="2133600" cy="273844"/>
          </a:xfrm>
          <a:prstGeom prst="rect">
            <a:avLst/>
          </a:prstGeom>
        </p:spPr>
        <p:txBody>
          <a:bodyPr lIns="91125" tIns="45562" rIns="91125" bIns="45562"/>
          <a:lstStyle/>
          <a:p>
            <a:fld id="{690329F5-542D-9840-825F-A9A559834D5D}"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73277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8364" y="474314"/>
            <a:ext cx="8229600" cy="857250"/>
          </a:xfrm>
          <a:prstGeom prst="rect">
            <a:avLst/>
          </a:prstGeom>
        </p:spPr>
        <p:txBody>
          <a:bodyPr lIns="91125" tIns="45562" rIns="91125" bIns="45562"/>
          <a:lstStyle/>
          <a:p>
            <a:r>
              <a:rPr lang="en-US" dirty="0" smtClean="0"/>
              <a:t>Click to edit headline</a:t>
            </a:r>
            <a:endParaRPr lang="en-US" dirty="0"/>
          </a:p>
        </p:txBody>
      </p:sp>
      <p:sp>
        <p:nvSpPr>
          <p:cNvPr id="3" name="Content Placeholder 2"/>
          <p:cNvSpPr>
            <a:spLocks noGrp="1"/>
          </p:cNvSpPr>
          <p:nvPr>
            <p:ph idx="1" hasCustomPrompt="1"/>
          </p:nvPr>
        </p:nvSpPr>
        <p:spPr>
          <a:xfrm>
            <a:off x="588364" y="1468486"/>
            <a:ext cx="8229600" cy="3394472"/>
          </a:xfrm>
          <a:prstGeom prst="rect">
            <a:avLst/>
          </a:prstGeom>
        </p:spPr>
        <p:txBody>
          <a:bodyPr lIns="91125" tIns="45562" rIns="91125" bIns="45562"/>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46900" y="4767264"/>
            <a:ext cx="2133600" cy="273844"/>
          </a:xfrm>
          <a:prstGeom prst="rect">
            <a:avLst/>
          </a:prstGeom>
        </p:spPr>
        <p:txBody>
          <a:bodyPr lIns="91125" tIns="45562" rIns="91125" bIns="45562"/>
          <a:lstStyle/>
          <a:p>
            <a:fld id="{690329F5-542D-9840-825F-A9A559834D5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0060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288" y="205979"/>
            <a:ext cx="8229600" cy="857250"/>
          </a:xfrm>
          <a:prstGeom prst="rect">
            <a:avLst/>
          </a:prstGeom>
        </p:spPr>
        <p:txBody>
          <a:bodyPr lIns="91125" tIns="45562" rIns="91125" bIns="45562"/>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600290" y="1151335"/>
            <a:ext cx="4040188" cy="479822"/>
          </a:xfrm>
          <a:prstGeom prst="rect">
            <a:avLst/>
          </a:prstGeom>
        </p:spPr>
        <p:txBody>
          <a:bodyPr lIns="91125" tIns="45562" rIns="91125" bIns="45562" anchor="b"/>
          <a:lstStyle>
            <a:lvl1pPr marL="0" indent="0">
              <a:buNone/>
              <a:defRPr sz="2400" b="1"/>
            </a:lvl1pPr>
            <a:lvl2pPr marL="455634" indent="0">
              <a:buNone/>
              <a:defRPr sz="2000" b="1"/>
            </a:lvl2pPr>
            <a:lvl3pPr marL="911275" indent="0">
              <a:buNone/>
              <a:defRPr sz="1800" b="1"/>
            </a:lvl3pPr>
            <a:lvl4pPr marL="1366921" indent="0">
              <a:buNone/>
              <a:defRPr sz="1600" b="1"/>
            </a:lvl4pPr>
            <a:lvl5pPr marL="1822558" indent="0">
              <a:buNone/>
              <a:defRPr sz="1600" b="1"/>
            </a:lvl5pPr>
            <a:lvl6pPr marL="2278194" indent="0">
              <a:buNone/>
              <a:defRPr sz="1600" b="1"/>
            </a:lvl6pPr>
            <a:lvl7pPr marL="2733831" indent="0">
              <a:buNone/>
              <a:defRPr sz="1600" b="1"/>
            </a:lvl7pPr>
            <a:lvl8pPr marL="3189467" indent="0">
              <a:buNone/>
              <a:defRPr sz="1600" b="1"/>
            </a:lvl8pPr>
            <a:lvl9pPr marL="3645100" indent="0">
              <a:buNone/>
              <a:defRPr sz="1600" b="1"/>
            </a:lvl9pPr>
          </a:lstStyle>
          <a:p>
            <a:pPr lvl="0"/>
            <a:r>
              <a:rPr lang="en-US" dirty="0" smtClean="0"/>
              <a:t>Click to edit 1st column sub</a:t>
            </a:r>
          </a:p>
        </p:txBody>
      </p:sp>
      <p:sp>
        <p:nvSpPr>
          <p:cNvPr id="4" name="Content Placeholder 3"/>
          <p:cNvSpPr>
            <a:spLocks noGrp="1"/>
          </p:cNvSpPr>
          <p:nvPr>
            <p:ph sz="half" idx="2"/>
          </p:nvPr>
        </p:nvSpPr>
        <p:spPr>
          <a:xfrm>
            <a:off x="600290" y="1631156"/>
            <a:ext cx="4040188" cy="2963466"/>
          </a:xfrm>
          <a:prstGeom prst="rect">
            <a:avLst/>
          </a:prstGeom>
        </p:spPr>
        <p:txBody>
          <a:bodyPr lIns="91125" tIns="45562" rIns="91125" bIns="4556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788179" y="1151335"/>
            <a:ext cx="4041775" cy="479822"/>
          </a:xfrm>
          <a:prstGeom prst="rect">
            <a:avLst/>
          </a:prstGeom>
        </p:spPr>
        <p:txBody>
          <a:bodyPr lIns="91125" tIns="45562" rIns="91125" bIns="45562" anchor="b"/>
          <a:lstStyle>
            <a:lvl1pPr marL="0" indent="0">
              <a:buNone/>
              <a:defRPr sz="2400" b="1"/>
            </a:lvl1pPr>
            <a:lvl2pPr marL="455634" indent="0">
              <a:buNone/>
              <a:defRPr sz="2000" b="1"/>
            </a:lvl2pPr>
            <a:lvl3pPr marL="911275" indent="0">
              <a:buNone/>
              <a:defRPr sz="1800" b="1"/>
            </a:lvl3pPr>
            <a:lvl4pPr marL="1366921" indent="0">
              <a:buNone/>
              <a:defRPr sz="1600" b="1"/>
            </a:lvl4pPr>
            <a:lvl5pPr marL="1822558" indent="0">
              <a:buNone/>
              <a:defRPr sz="1600" b="1"/>
            </a:lvl5pPr>
            <a:lvl6pPr marL="2278194" indent="0">
              <a:buNone/>
              <a:defRPr sz="1600" b="1"/>
            </a:lvl6pPr>
            <a:lvl7pPr marL="2733831" indent="0">
              <a:buNone/>
              <a:defRPr sz="1600" b="1"/>
            </a:lvl7pPr>
            <a:lvl8pPr marL="3189467" indent="0">
              <a:buNone/>
              <a:defRPr sz="1600" b="1"/>
            </a:lvl8pPr>
            <a:lvl9pPr marL="3645100" indent="0">
              <a:buNone/>
              <a:defRPr sz="1600" b="1"/>
            </a:lvl9pPr>
          </a:lstStyle>
          <a:p>
            <a:pPr lvl="0"/>
            <a:r>
              <a:rPr lang="en-US" dirty="0" smtClean="0"/>
              <a:t>Click to edit 2nd column sub</a:t>
            </a:r>
          </a:p>
        </p:txBody>
      </p:sp>
      <p:sp>
        <p:nvSpPr>
          <p:cNvPr id="6" name="Content Placeholder 5"/>
          <p:cNvSpPr>
            <a:spLocks noGrp="1"/>
          </p:cNvSpPr>
          <p:nvPr>
            <p:ph sz="quarter" idx="4"/>
          </p:nvPr>
        </p:nvSpPr>
        <p:spPr>
          <a:xfrm>
            <a:off x="4788179" y="1631156"/>
            <a:ext cx="4041775" cy="2963466"/>
          </a:xfrm>
          <a:prstGeom prst="rect">
            <a:avLst/>
          </a:prstGeom>
        </p:spPr>
        <p:txBody>
          <a:bodyPr lIns="91125" tIns="45562" rIns="91125" bIns="4556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946900" y="4767264"/>
            <a:ext cx="2133600" cy="273844"/>
          </a:xfrm>
          <a:prstGeom prst="rect">
            <a:avLst/>
          </a:prstGeom>
        </p:spPr>
        <p:txBody>
          <a:bodyPr lIns="91125" tIns="45562" rIns="91125" bIns="45562"/>
          <a:lstStyle/>
          <a:p>
            <a:fld id="{690329F5-542D-9840-825F-A9A559834D5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04447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205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702177-48E0-5046-8D69-4DF494A82DF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ctrTitle" hasCustomPrompt="1"/>
          </p:nvPr>
        </p:nvSpPr>
        <p:spPr>
          <a:xfrm>
            <a:off x="685800" y="1104900"/>
            <a:ext cx="7772400" cy="579438"/>
          </a:xfrm>
        </p:spPr>
        <p:txBody>
          <a:bodyPr/>
          <a:lstStyle>
            <a:lvl1pPr>
              <a:defRPr baseline="0"/>
            </a:lvl1pPr>
          </a:lstStyle>
          <a:p>
            <a:r>
              <a:rPr lang="en-US" dirty="0" smtClean="0"/>
              <a:t>Click to edit title</a:t>
            </a:r>
            <a:endParaRPr lang="en-US" dirty="0"/>
          </a:p>
        </p:txBody>
      </p:sp>
      <p:sp>
        <p:nvSpPr>
          <p:cNvPr id="3" name="Subtitle 2"/>
          <p:cNvSpPr>
            <a:spLocks noGrp="1"/>
          </p:cNvSpPr>
          <p:nvPr>
            <p:ph type="subTitle" idx="1" hasCustomPrompt="1"/>
          </p:nvPr>
        </p:nvSpPr>
        <p:spPr>
          <a:xfrm>
            <a:off x="1193800" y="3048001"/>
            <a:ext cx="6400800" cy="927100"/>
          </a:xfrm>
        </p:spPr>
        <p:txBody>
          <a:bodyPr/>
          <a:lstStyle>
            <a:lvl1pPr marL="0" indent="0" algn="ctr">
              <a:buNone/>
              <a:defRPr>
                <a:solidFill>
                  <a:schemeClr val="tx1">
                    <a:tint val="75000"/>
                  </a:schemeClr>
                </a:solidFill>
              </a:defRPr>
            </a:lvl1pPr>
            <a:lvl2pPr marL="456412" indent="0" algn="ctr">
              <a:buNone/>
              <a:defRPr>
                <a:solidFill>
                  <a:schemeClr val="tx1">
                    <a:tint val="75000"/>
                  </a:schemeClr>
                </a:solidFill>
              </a:defRPr>
            </a:lvl2pPr>
            <a:lvl3pPr marL="912825" indent="0" algn="ctr">
              <a:buNone/>
              <a:defRPr>
                <a:solidFill>
                  <a:schemeClr val="tx1">
                    <a:tint val="75000"/>
                  </a:schemeClr>
                </a:solidFill>
              </a:defRPr>
            </a:lvl3pPr>
            <a:lvl4pPr marL="1369246" indent="0" algn="ctr">
              <a:buNone/>
              <a:defRPr>
                <a:solidFill>
                  <a:schemeClr val="tx1">
                    <a:tint val="75000"/>
                  </a:schemeClr>
                </a:solidFill>
              </a:defRPr>
            </a:lvl4pPr>
            <a:lvl5pPr marL="1825658" indent="0" algn="ctr">
              <a:buNone/>
              <a:defRPr>
                <a:solidFill>
                  <a:schemeClr val="tx1">
                    <a:tint val="75000"/>
                  </a:schemeClr>
                </a:solidFill>
              </a:defRPr>
            </a:lvl5pPr>
            <a:lvl6pPr marL="2282071" indent="0" algn="ctr">
              <a:buNone/>
              <a:defRPr>
                <a:solidFill>
                  <a:schemeClr val="tx1">
                    <a:tint val="75000"/>
                  </a:schemeClr>
                </a:solidFill>
              </a:defRPr>
            </a:lvl6pPr>
            <a:lvl7pPr marL="2738486" indent="0" algn="ctr">
              <a:buNone/>
              <a:defRPr>
                <a:solidFill>
                  <a:schemeClr val="tx1">
                    <a:tint val="75000"/>
                  </a:schemeClr>
                </a:solidFill>
              </a:defRPr>
            </a:lvl7pPr>
            <a:lvl8pPr marL="3194896" indent="0" algn="ctr">
              <a:buNone/>
              <a:defRPr>
                <a:solidFill>
                  <a:schemeClr val="tx1">
                    <a:tint val="75000"/>
                  </a:schemeClr>
                </a:solidFill>
              </a:defRPr>
            </a:lvl8pPr>
            <a:lvl9pPr marL="3651305" indent="0" algn="ctr">
              <a:buNone/>
              <a:defRPr>
                <a:solidFill>
                  <a:schemeClr val="tx1">
                    <a:tint val="75000"/>
                  </a:schemeClr>
                </a:solidFill>
              </a:defRPr>
            </a:lvl9pPr>
          </a:lstStyle>
          <a:p>
            <a:r>
              <a:rPr lang="en-US" dirty="0" smtClean="0"/>
              <a:t>Click to edit subtitle</a:t>
            </a:r>
            <a:endParaRPr lang="en-US" dirty="0"/>
          </a:p>
        </p:txBody>
      </p:sp>
      <p:pic>
        <p:nvPicPr>
          <p:cNvPr id="8" name="Picture 7" descr="PPT_BG_new.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1804416"/>
          </a:xfrm>
          <a:prstGeom prst="rect">
            <a:avLst/>
          </a:prstGeom>
        </p:spPr>
      </p:pic>
      <p:pic>
        <p:nvPicPr>
          <p:cNvPr id="9" name="Picture 8" descr="bm_UnivRelations_RF_st_rgb.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7400" y="803796"/>
            <a:ext cx="2590800" cy="792708"/>
          </a:xfrm>
          <a:prstGeom prst="rect">
            <a:avLst/>
          </a:prstGeom>
        </p:spPr>
      </p:pic>
    </p:spTree>
    <p:extLst>
      <p:ext uri="{BB962C8B-B14F-4D97-AF65-F5344CB8AC3E}">
        <p14:creationId xmlns:p14="http://schemas.microsoft.com/office/powerpoint/2010/main" val="396528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8364" y="474314"/>
            <a:ext cx="8229600" cy="857250"/>
          </a:xfrm>
          <a:prstGeom prst="rect">
            <a:avLst/>
          </a:prstGeom>
        </p:spPr>
        <p:txBody>
          <a:bodyPr lIns="91125" tIns="45562" rIns="91125" bIns="45562"/>
          <a:lstStyle/>
          <a:p>
            <a:r>
              <a:rPr lang="en-US" dirty="0" smtClean="0"/>
              <a:t>Click to edit headline</a:t>
            </a:r>
            <a:endParaRPr lang="en-US" dirty="0"/>
          </a:p>
        </p:txBody>
      </p:sp>
      <p:sp>
        <p:nvSpPr>
          <p:cNvPr id="3" name="Content Placeholder 2"/>
          <p:cNvSpPr>
            <a:spLocks noGrp="1"/>
          </p:cNvSpPr>
          <p:nvPr>
            <p:ph idx="1" hasCustomPrompt="1"/>
          </p:nvPr>
        </p:nvSpPr>
        <p:spPr>
          <a:xfrm>
            <a:off x="588364" y="1468486"/>
            <a:ext cx="8229600" cy="3394472"/>
          </a:xfrm>
          <a:prstGeom prst="rect">
            <a:avLst/>
          </a:prstGeom>
        </p:spPr>
        <p:txBody>
          <a:bodyPr lIns="91125" tIns="45562" rIns="91125" bIns="45562"/>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46900" y="4767264"/>
            <a:ext cx="2133600" cy="273844"/>
          </a:xfrm>
          <a:prstGeom prst="rect">
            <a:avLst/>
          </a:prstGeom>
        </p:spPr>
        <p:txBody>
          <a:body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7525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F3702177-48E0-5046-8D69-4DF494A82DFD}"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347972"/>
            <a:ext cx="5905267"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22395742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412" indent="0">
              <a:buNone/>
              <a:defRPr sz="1800">
                <a:solidFill>
                  <a:schemeClr val="tx1">
                    <a:tint val="75000"/>
                  </a:schemeClr>
                </a:solidFill>
              </a:defRPr>
            </a:lvl2pPr>
            <a:lvl3pPr marL="912825" indent="0">
              <a:buNone/>
              <a:defRPr sz="1600">
                <a:solidFill>
                  <a:schemeClr val="tx1">
                    <a:tint val="75000"/>
                  </a:schemeClr>
                </a:solidFill>
              </a:defRPr>
            </a:lvl3pPr>
            <a:lvl4pPr marL="1369246" indent="0">
              <a:buNone/>
              <a:defRPr sz="1400">
                <a:solidFill>
                  <a:schemeClr val="tx1">
                    <a:tint val="75000"/>
                  </a:schemeClr>
                </a:solidFill>
              </a:defRPr>
            </a:lvl4pPr>
            <a:lvl5pPr marL="1825658" indent="0">
              <a:buNone/>
              <a:defRPr sz="1400">
                <a:solidFill>
                  <a:schemeClr val="tx1">
                    <a:tint val="75000"/>
                  </a:schemeClr>
                </a:solidFill>
              </a:defRPr>
            </a:lvl5pPr>
            <a:lvl6pPr marL="2282071" indent="0">
              <a:buNone/>
              <a:defRPr sz="1400">
                <a:solidFill>
                  <a:schemeClr val="tx1">
                    <a:tint val="75000"/>
                  </a:schemeClr>
                </a:solidFill>
              </a:defRPr>
            </a:lvl6pPr>
            <a:lvl7pPr marL="2738486" indent="0">
              <a:buNone/>
              <a:defRPr sz="1400">
                <a:solidFill>
                  <a:schemeClr val="tx1">
                    <a:tint val="75000"/>
                  </a:schemeClr>
                </a:solidFill>
              </a:defRPr>
            </a:lvl7pPr>
            <a:lvl8pPr marL="3194896" indent="0">
              <a:buNone/>
              <a:defRPr sz="1400">
                <a:solidFill>
                  <a:schemeClr val="tx1">
                    <a:tint val="75000"/>
                  </a:schemeClr>
                </a:solidFill>
              </a:defRPr>
            </a:lvl8pPr>
            <a:lvl9pPr marL="3651305"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F3702177-48E0-5046-8D69-4DF494A82DFD}"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347972"/>
            <a:ext cx="5905267"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31285590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F3702177-48E0-5046-8D69-4DF494A82DFD}"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347972"/>
            <a:ext cx="5905267"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21643509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151335"/>
            <a:ext cx="4040188" cy="479822"/>
          </a:xfrm>
        </p:spPr>
        <p:txBody>
          <a:bodyPr anchor="b"/>
          <a:lstStyle>
            <a:lvl1pPr marL="0" indent="0">
              <a:buNone/>
              <a:defRPr sz="2400" b="1"/>
            </a:lvl1pPr>
            <a:lvl2pPr marL="456412" indent="0">
              <a:buNone/>
              <a:defRPr sz="2000" b="1"/>
            </a:lvl2pPr>
            <a:lvl3pPr marL="912825" indent="0">
              <a:buNone/>
              <a:defRPr sz="1800" b="1"/>
            </a:lvl3pPr>
            <a:lvl4pPr marL="1369246" indent="0">
              <a:buNone/>
              <a:defRPr sz="1600" b="1"/>
            </a:lvl4pPr>
            <a:lvl5pPr marL="1825658" indent="0">
              <a:buNone/>
              <a:defRPr sz="1600" b="1"/>
            </a:lvl5pPr>
            <a:lvl6pPr marL="2282071" indent="0">
              <a:buNone/>
              <a:defRPr sz="1600" b="1"/>
            </a:lvl6pPr>
            <a:lvl7pPr marL="2738486" indent="0">
              <a:buNone/>
              <a:defRPr sz="1600" b="1"/>
            </a:lvl7pPr>
            <a:lvl8pPr marL="3194896" indent="0">
              <a:buNone/>
              <a:defRPr sz="1600" b="1"/>
            </a:lvl8pPr>
            <a:lvl9pPr marL="365130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0" y="1151335"/>
            <a:ext cx="4041775" cy="479822"/>
          </a:xfrm>
        </p:spPr>
        <p:txBody>
          <a:bodyPr anchor="b"/>
          <a:lstStyle>
            <a:lvl1pPr marL="0" indent="0">
              <a:buNone/>
              <a:defRPr sz="2400" b="1"/>
            </a:lvl1pPr>
            <a:lvl2pPr marL="456412" indent="0">
              <a:buNone/>
              <a:defRPr sz="2000" b="1"/>
            </a:lvl2pPr>
            <a:lvl3pPr marL="912825" indent="0">
              <a:buNone/>
              <a:defRPr sz="1800" b="1"/>
            </a:lvl3pPr>
            <a:lvl4pPr marL="1369246" indent="0">
              <a:buNone/>
              <a:defRPr sz="1600" b="1"/>
            </a:lvl4pPr>
            <a:lvl5pPr marL="1825658" indent="0">
              <a:buNone/>
              <a:defRPr sz="1600" b="1"/>
            </a:lvl5pPr>
            <a:lvl6pPr marL="2282071" indent="0">
              <a:buNone/>
              <a:defRPr sz="1600" b="1"/>
            </a:lvl6pPr>
            <a:lvl7pPr marL="2738486" indent="0">
              <a:buNone/>
              <a:defRPr sz="1600" b="1"/>
            </a:lvl7pPr>
            <a:lvl8pPr marL="3194896" indent="0">
              <a:buNone/>
              <a:defRPr sz="1600" b="1"/>
            </a:lvl8pPr>
            <a:lvl9pPr marL="365130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F3702177-48E0-5046-8D69-4DF494A82DF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347972"/>
            <a:ext cx="5905267"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26541409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F3702177-48E0-5046-8D69-4DF494A82DFD}"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347972"/>
            <a:ext cx="5905267"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35307531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702177-48E0-5046-8D69-4DF494A82DFD}" type="slidenum">
              <a:rPr lang="en-US" smtClean="0">
                <a:solidFill>
                  <a:prstClr val="black">
                    <a:tint val="75000"/>
                  </a:prstClr>
                </a:solidFill>
              </a:rPr>
              <a:pPr/>
              <a:t>‹#›</a:t>
            </a:fld>
            <a:endParaRPr lang="en-US" dirty="0">
              <a:solidFill>
                <a:prstClr val="black">
                  <a:tint val="75000"/>
                </a:prstClr>
              </a:solidFill>
            </a:endParaRPr>
          </a:p>
        </p:txBody>
      </p:sp>
      <p:pic>
        <p:nvPicPr>
          <p:cNvPr id="3" name="Picture 2"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347972"/>
            <a:ext cx="5905267"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1652173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9" y="204799"/>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076330"/>
            <a:ext cx="3008313" cy="3518297"/>
          </a:xfrm>
        </p:spPr>
        <p:txBody>
          <a:bodyPr/>
          <a:lstStyle>
            <a:lvl1pPr marL="0" indent="0">
              <a:buNone/>
              <a:defRPr sz="1400"/>
            </a:lvl1pPr>
            <a:lvl2pPr marL="456412" indent="0">
              <a:buNone/>
              <a:defRPr sz="1200"/>
            </a:lvl2pPr>
            <a:lvl3pPr marL="912825" indent="0">
              <a:buNone/>
              <a:defRPr sz="1000"/>
            </a:lvl3pPr>
            <a:lvl4pPr marL="1369246" indent="0">
              <a:buNone/>
              <a:defRPr sz="900"/>
            </a:lvl4pPr>
            <a:lvl5pPr marL="1825658" indent="0">
              <a:buNone/>
              <a:defRPr sz="900"/>
            </a:lvl5pPr>
            <a:lvl6pPr marL="2282071" indent="0">
              <a:buNone/>
              <a:defRPr sz="900"/>
            </a:lvl6pPr>
            <a:lvl7pPr marL="2738486" indent="0">
              <a:buNone/>
              <a:defRPr sz="900"/>
            </a:lvl7pPr>
            <a:lvl8pPr marL="3194896" indent="0">
              <a:buNone/>
              <a:defRPr sz="900"/>
            </a:lvl8pPr>
            <a:lvl9pPr marL="3651305"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3702177-48E0-5046-8D69-4DF494A82DFD}"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347972"/>
            <a:ext cx="5905267"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1306368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412" indent="0">
              <a:buNone/>
              <a:defRPr sz="2800"/>
            </a:lvl2pPr>
            <a:lvl3pPr marL="912825" indent="0">
              <a:buNone/>
              <a:defRPr sz="2400"/>
            </a:lvl3pPr>
            <a:lvl4pPr marL="1369246" indent="0">
              <a:buNone/>
              <a:defRPr sz="2000"/>
            </a:lvl4pPr>
            <a:lvl5pPr marL="1825658" indent="0">
              <a:buNone/>
              <a:defRPr sz="2000"/>
            </a:lvl5pPr>
            <a:lvl6pPr marL="2282071" indent="0">
              <a:buNone/>
              <a:defRPr sz="2000"/>
            </a:lvl6pPr>
            <a:lvl7pPr marL="2738486" indent="0">
              <a:buNone/>
              <a:defRPr sz="2000"/>
            </a:lvl7pPr>
            <a:lvl8pPr marL="3194896" indent="0">
              <a:buNone/>
              <a:defRPr sz="2000"/>
            </a:lvl8pPr>
            <a:lvl9pPr marL="3651305" indent="0">
              <a:buNone/>
              <a:defRPr sz="2000"/>
            </a:lvl9pPr>
          </a:lstStyle>
          <a:p>
            <a:endParaRPr lang="en-US" dirty="0"/>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6412" indent="0">
              <a:buNone/>
              <a:defRPr sz="1200"/>
            </a:lvl2pPr>
            <a:lvl3pPr marL="912825" indent="0">
              <a:buNone/>
              <a:defRPr sz="1000"/>
            </a:lvl3pPr>
            <a:lvl4pPr marL="1369246" indent="0">
              <a:buNone/>
              <a:defRPr sz="900"/>
            </a:lvl4pPr>
            <a:lvl5pPr marL="1825658" indent="0">
              <a:buNone/>
              <a:defRPr sz="900"/>
            </a:lvl5pPr>
            <a:lvl6pPr marL="2282071" indent="0">
              <a:buNone/>
              <a:defRPr sz="900"/>
            </a:lvl6pPr>
            <a:lvl7pPr marL="2738486" indent="0">
              <a:buNone/>
              <a:defRPr sz="900"/>
            </a:lvl7pPr>
            <a:lvl8pPr marL="3194896" indent="0">
              <a:buNone/>
              <a:defRPr sz="900"/>
            </a:lvl8pPr>
            <a:lvl9pPr marL="3651305"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3702177-48E0-5046-8D69-4DF494A82DFD}"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descr="vcu-ppt-footer-gray.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347972"/>
            <a:ext cx="5905267" cy="795528"/>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27897674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11" name="Rectangle 10"/>
          <p:cNvSpPr/>
          <p:nvPr userDrawn="1"/>
        </p:nvSpPr>
        <p:spPr>
          <a:xfrm>
            <a:off x="0" y="1128498"/>
            <a:ext cx="9144000" cy="345964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462" tIns="34242" rIns="68462" bIns="34242" rtlCol="0" anchor="ctr"/>
          <a:lstStyle/>
          <a:p>
            <a:pPr algn="ctr" defTabSz="684618"/>
            <a:endParaRPr lang="en-US" sz="1400">
              <a:solidFill>
                <a:srgbClr val="FFFFFF"/>
              </a:solidFill>
            </a:endParaRPr>
          </a:p>
        </p:txBody>
      </p:sp>
      <p:sp>
        <p:nvSpPr>
          <p:cNvPr id="16" name="Text Box 5"/>
          <p:cNvSpPr txBox="1">
            <a:spLocks noChangeArrowheads="1"/>
          </p:cNvSpPr>
          <p:nvPr userDrawn="1"/>
        </p:nvSpPr>
        <p:spPr bwMode="auto">
          <a:xfrm>
            <a:off x="6354408" y="-42159514"/>
            <a:ext cx="2727520" cy="50759953"/>
          </a:xfrm>
          <a:prstGeom prst="rect">
            <a:avLst/>
          </a:prstGeom>
          <a:noFill/>
          <a:ln w="38100">
            <a:noFill/>
            <a:miter lim="800000"/>
            <a:headEnd/>
            <a:tailEnd/>
          </a:ln>
          <a:effectLst/>
        </p:spPr>
        <p:txBody>
          <a:bodyPr wrap="square" lIns="68462" tIns="34242" rIns="68462" bIns="34242" anchor="ctr" anchorCtr="1">
            <a:spAutoFit/>
          </a:bodyPr>
          <a:lstStyle/>
          <a:p>
            <a:pPr algn="r" defTabSz="684618"/>
            <a:r>
              <a:rPr lang="en-US" sz="900" dirty="0">
                <a:solidFill>
                  <a:srgbClr val="ACC3CF"/>
                </a:solidFill>
              </a:rPr>
              <a:t>Abilene Christian University</a:t>
            </a:r>
          </a:p>
          <a:p>
            <a:pPr algn="r" defTabSz="684618"/>
            <a:r>
              <a:rPr lang="en-US" sz="900" dirty="0">
                <a:solidFill>
                  <a:srgbClr val="ACC3CF"/>
                </a:solidFill>
              </a:rPr>
              <a:t>Alcorn State University</a:t>
            </a:r>
          </a:p>
          <a:p>
            <a:pPr algn="r" defTabSz="684618"/>
            <a:r>
              <a:rPr lang="en-US" sz="900" dirty="0">
                <a:solidFill>
                  <a:srgbClr val="ACC3CF"/>
                </a:solidFill>
              </a:rPr>
              <a:t>Allegheny College</a:t>
            </a:r>
          </a:p>
          <a:p>
            <a:pPr algn="r" defTabSz="684618"/>
            <a:r>
              <a:rPr lang="en-US" sz="900" dirty="0">
                <a:solidFill>
                  <a:srgbClr val="ACC3CF"/>
                </a:solidFill>
              </a:rPr>
              <a:t>American University</a:t>
            </a:r>
          </a:p>
          <a:p>
            <a:pPr algn="r" defTabSz="684618"/>
            <a:r>
              <a:rPr lang="en-US" sz="900" dirty="0">
                <a:solidFill>
                  <a:srgbClr val="ACC3CF"/>
                </a:solidFill>
              </a:rPr>
              <a:t>Amherst College</a:t>
            </a:r>
          </a:p>
          <a:p>
            <a:pPr algn="r" defTabSz="684618"/>
            <a:r>
              <a:rPr lang="en-US" sz="900" dirty="0">
                <a:solidFill>
                  <a:srgbClr val="ACC3CF"/>
                </a:solidFill>
              </a:rPr>
              <a:t>Arizona State University</a:t>
            </a:r>
          </a:p>
          <a:p>
            <a:pPr algn="r" defTabSz="684618"/>
            <a:r>
              <a:rPr lang="en-US" sz="900" dirty="0">
                <a:solidFill>
                  <a:srgbClr val="ACC3CF"/>
                </a:solidFill>
              </a:rPr>
              <a:t>Art Center College of Design</a:t>
            </a:r>
          </a:p>
          <a:p>
            <a:pPr algn="r" defTabSz="684618"/>
            <a:r>
              <a:rPr lang="en-US" sz="900" dirty="0">
                <a:solidFill>
                  <a:srgbClr val="ACC3CF"/>
                </a:solidFill>
              </a:rPr>
              <a:t>Auburn University</a:t>
            </a:r>
          </a:p>
          <a:p>
            <a:pPr algn="r" defTabSz="684618"/>
            <a:r>
              <a:rPr lang="en-US" sz="900" dirty="0">
                <a:solidFill>
                  <a:srgbClr val="ACC3CF"/>
                </a:solidFill>
              </a:rPr>
              <a:t>Babson College</a:t>
            </a:r>
          </a:p>
          <a:p>
            <a:pPr algn="r" defTabSz="684618"/>
            <a:r>
              <a:rPr lang="en-US" sz="900" dirty="0">
                <a:solidFill>
                  <a:srgbClr val="ACC3CF"/>
                </a:solidFill>
              </a:rPr>
              <a:t>Barry University</a:t>
            </a:r>
          </a:p>
          <a:p>
            <a:pPr algn="r" defTabSz="684618"/>
            <a:r>
              <a:rPr lang="en-US" sz="900" dirty="0">
                <a:solidFill>
                  <a:srgbClr val="ACC3CF"/>
                </a:solidFill>
              </a:rPr>
              <a:t>Bentley University</a:t>
            </a:r>
          </a:p>
          <a:p>
            <a:pPr algn="r" defTabSz="684618"/>
            <a:r>
              <a:rPr lang="en-US" sz="900" dirty="0">
                <a:solidFill>
                  <a:srgbClr val="ACC3CF"/>
                </a:solidFill>
              </a:rPr>
              <a:t>Berea College</a:t>
            </a:r>
          </a:p>
          <a:p>
            <a:pPr algn="r" defTabSz="684618"/>
            <a:r>
              <a:rPr lang="en-US" sz="900" dirty="0" err="1">
                <a:solidFill>
                  <a:srgbClr val="ACC3CF"/>
                </a:solidFill>
              </a:rPr>
              <a:t>Berklee</a:t>
            </a:r>
            <a:r>
              <a:rPr lang="en-US" sz="900" dirty="0">
                <a:solidFill>
                  <a:srgbClr val="ACC3CF"/>
                </a:solidFill>
              </a:rPr>
              <a:t> College of Music</a:t>
            </a:r>
          </a:p>
          <a:p>
            <a:pPr algn="r" defTabSz="684618"/>
            <a:r>
              <a:rPr lang="en-US" sz="900" dirty="0">
                <a:solidFill>
                  <a:srgbClr val="ACC3CF"/>
                </a:solidFill>
              </a:rPr>
              <a:t>Berkshire Community College</a:t>
            </a:r>
          </a:p>
          <a:p>
            <a:pPr algn="r" defTabSz="684618"/>
            <a:r>
              <a:rPr lang="en-US" sz="900" dirty="0">
                <a:solidFill>
                  <a:srgbClr val="ACC3CF"/>
                </a:solidFill>
              </a:rPr>
              <a:t>Berkshire School</a:t>
            </a:r>
          </a:p>
          <a:p>
            <a:pPr algn="r" defTabSz="684618"/>
            <a:r>
              <a:rPr lang="en-US" sz="900" dirty="0">
                <a:solidFill>
                  <a:srgbClr val="ACC3CF"/>
                </a:solidFill>
              </a:rPr>
              <a:t>Bloomsburg University</a:t>
            </a:r>
          </a:p>
          <a:p>
            <a:pPr algn="r" defTabSz="684618"/>
            <a:r>
              <a:rPr lang="en-US" sz="900" dirty="0">
                <a:solidFill>
                  <a:srgbClr val="ACC3CF"/>
                </a:solidFill>
              </a:rPr>
              <a:t>Boston College</a:t>
            </a:r>
          </a:p>
          <a:p>
            <a:pPr algn="r" defTabSz="684618"/>
            <a:r>
              <a:rPr lang="en-US" sz="900" dirty="0">
                <a:solidFill>
                  <a:srgbClr val="ACC3CF"/>
                </a:solidFill>
              </a:rPr>
              <a:t>Boston University</a:t>
            </a:r>
          </a:p>
          <a:p>
            <a:pPr algn="r" defTabSz="684618"/>
            <a:r>
              <a:rPr lang="en-US" sz="900" dirty="0">
                <a:solidFill>
                  <a:srgbClr val="ACC3CF"/>
                </a:solidFill>
              </a:rPr>
              <a:t>Bowdoin College</a:t>
            </a:r>
          </a:p>
          <a:p>
            <a:pPr algn="r" defTabSz="684618"/>
            <a:r>
              <a:rPr lang="en-US" sz="900" dirty="0">
                <a:solidFill>
                  <a:srgbClr val="ACC3CF"/>
                </a:solidFill>
              </a:rPr>
              <a:t>Bowling Green State University</a:t>
            </a:r>
          </a:p>
          <a:p>
            <a:pPr algn="r" defTabSz="684618"/>
            <a:r>
              <a:rPr lang="en-US" sz="900" dirty="0">
                <a:solidFill>
                  <a:srgbClr val="ACC3CF"/>
                </a:solidFill>
              </a:rPr>
              <a:t>Brandeis University</a:t>
            </a:r>
          </a:p>
          <a:p>
            <a:pPr algn="r" defTabSz="684618"/>
            <a:r>
              <a:rPr lang="en-US" sz="900" dirty="0">
                <a:solidFill>
                  <a:srgbClr val="ACC3CF"/>
                </a:solidFill>
              </a:rPr>
              <a:t>Bridgewater State University</a:t>
            </a:r>
          </a:p>
          <a:p>
            <a:pPr algn="r" defTabSz="684618"/>
            <a:r>
              <a:rPr lang="en-US" sz="900" dirty="0">
                <a:solidFill>
                  <a:srgbClr val="ACC3CF"/>
                </a:solidFill>
              </a:rPr>
              <a:t>Bristol Community College</a:t>
            </a:r>
          </a:p>
          <a:p>
            <a:pPr algn="r" defTabSz="684618"/>
            <a:r>
              <a:rPr lang="en-US" sz="900" dirty="0">
                <a:solidFill>
                  <a:srgbClr val="ACC3CF"/>
                </a:solidFill>
              </a:rPr>
              <a:t>Brown University</a:t>
            </a:r>
          </a:p>
          <a:p>
            <a:pPr algn="r" defTabSz="684618"/>
            <a:r>
              <a:rPr lang="en-US" sz="900" dirty="0">
                <a:solidFill>
                  <a:srgbClr val="ACC3CF"/>
                </a:solidFill>
              </a:rPr>
              <a:t>Bryant University</a:t>
            </a:r>
          </a:p>
          <a:p>
            <a:pPr algn="r" defTabSz="684618"/>
            <a:r>
              <a:rPr lang="en-US" sz="900" dirty="0">
                <a:solidFill>
                  <a:srgbClr val="ACC3CF"/>
                </a:solidFill>
              </a:rPr>
              <a:t>Bryn </a:t>
            </a:r>
            <a:r>
              <a:rPr lang="en-US" sz="900" dirty="0" err="1">
                <a:solidFill>
                  <a:srgbClr val="ACC3CF"/>
                </a:solidFill>
              </a:rPr>
              <a:t>Mawr</a:t>
            </a:r>
            <a:r>
              <a:rPr lang="en-US" sz="900" dirty="0">
                <a:solidFill>
                  <a:srgbClr val="ACC3CF"/>
                </a:solidFill>
              </a:rPr>
              <a:t> College</a:t>
            </a:r>
          </a:p>
          <a:p>
            <a:pPr algn="r" defTabSz="684618"/>
            <a:r>
              <a:rPr lang="en-US" sz="900" dirty="0" err="1">
                <a:solidFill>
                  <a:srgbClr val="ACC3CF"/>
                </a:solidFill>
              </a:rPr>
              <a:t>Bucknell</a:t>
            </a:r>
            <a:r>
              <a:rPr lang="en-US" sz="900" dirty="0">
                <a:solidFill>
                  <a:srgbClr val="ACC3CF"/>
                </a:solidFill>
              </a:rPr>
              <a:t> University</a:t>
            </a:r>
          </a:p>
          <a:p>
            <a:pPr algn="r" defTabSz="684618"/>
            <a:r>
              <a:rPr lang="en-US" sz="900" dirty="0">
                <a:solidFill>
                  <a:srgbClr val="ACC3CF"/>
                </a:solidFill>
              </a:rPr>
              <a:t>Bunker Hill Community College</a:t>
            </a:r>
          </a:p>
          <a:p>
            <a:pPr algn="r" defTabSz="684618"/>
            <a:r>
              <a:rPr lang="en-US" sz="900" dirty="0">
                <a:solidFill>
                  <a:srgbClr val="ACC3CF"/>
                </a:solidFill>
              </a:rPr>
              <a:t>California Institute of the Arts</a:t>
            </a:r>
          </a:p>
          <a:p>
            <a:pPr algn="r" defTabSz="684618"/>
            <a:r>
              <a:rPr lang="en-US" sz="900" dirty="0">
                <a:solidFill>
                  <a:srgbClr val="ACC3CF"/>
                </a:solidFill>
              </a:rPr>
              <a:t>California Polytechnic State University - San Luis Obispo</a:t>
            </a:r>
          </a:p>
          <a:p>
            <a:pPr algn="r" defTabSz="684618"/>
            <a:r>
              <a:rPr lang="en-US" sz="900" dirty="0">
                <a:solidFill>
                  <a:srgbClr val="ACC3CF"/>
                </a:solidFill>
              </a:rPr>
              <a:t>California State University – Channel Islands</a:t>
            </a:r>
          </a:p>
          <a:p>
            <a:pPr algn="r" defTabSz="684618"/>
            <a:r>
              <a:rPr lang="en-US" sz="900" dirty="0">
                <a:solidFill>
                  <a:srgbClr val="ACC3CF"/>
                </a:solidFill>
              </a:rPr>
              <a:t>California State University – San Bernardino</a:t>
            </a:r>
          </a:p>
          <a:p>
            <a:pPr algn="r" defTabSz="684618"/>
            <a:r>
              <a:rPr lang="en-US" sz="900" dirty="0">
                <a:solidFill>
                  <a:srgbClr val="ACC3CF"/>
                </a:solidFill>
              </a:rPr>
              <a:t>California University of PA</a:t>
            </a:r>
          </a:p>
          <a:p>
            <a:pPr algn="r" defTabSz="684618"/>
            <a:r>
              <a:rPr lang="en-US" sz="900" dirty="0">
                <a:solidFill>
                  <a:srgbClr val="ACC3CF"/>
                </a:solidFill>
              </a:rPr>
              <a:t>Calvin College</a:t>
            </a:r>
          </a:p>
          <a:p>
            <a:pPr algn="r" defTabSz="684618"/>
            <a:r>
              <a:rPr lang="en-US" sz="900" dirty="0">
                <a:solidFill>
                  <a:srgbClr val="ACC3CF"/>
                </a:solidFill>
              </a:rPr>
              <a:t>Cape Cod Community College</a:t>
            </a:r>
          </a:p>
          <a:p>
            <a:pPr algn="r" defTabSz="684618"/>
            <a:r>
              <a:rPr lang="en-US" sz="900" dirty="0">
                <a:solidFill>
                  <a:srgbClr val="ACC3CF"/>
                </a:solidFill>
              </a:rPr>
              <a:t>Carleton College</a:t>
            </a:r>
          </a:p>
          <a:p>
            <a:pPr algn="r" defTabSz="684618"/>
            <a:r>
              <a:rPr lang="en-US" sz="900" dirty="0">
                <a:solidFill>
                  <a:srgbClr val="ACC3CF"/>
                </a:solidFill>
              </a:rPr>
              <a:t>Carleton University (Canada)</a:t>
            </a:r>
          </a:p>
          <a:p>
            <a:pPr algn="r" defTabSz="684618"/>
            <a:r>
              <a:rPr lang="en-US" sz="900" dirty="0">
                <a:solidFill>
                  <a:srgbClr val="ACC3CF"/>
                </a:solidFill>
              </a:rPr>
              <a:t>Carnegie Mellon University</a:t>
            </a:r>
          </a:p>
          <a:p>
            <a:pPr algn="r" defTabSz="684618"/>
            <a:r>
              <a:rPr lang="en-US" sz="900" dirty="0">
                <a:solidFill>
                  <a:srgbClr val="ACC3CF"/>
                </a:solidFill>
              </a:rPr>
              <a:t>Case Western Reserve University</a:t>
            </a:r>
          </a:p>
          <a:p>
            <a:pPr algn="r" defTabSz="684618"/>
            <a:r>
              <a:rPr lang="en-US" sz="900" dirty="0">
                <a:solidFill>
                  <a:srgbClr val="ACC3CF"/>
                </a:solidFill>
              </a:rPr>
              <a:t>Champlain College</a:t>
            </a:r>
          </a:p>
          <a:p>
            <a:pPr algn="r" defTabSz="684618"/>
            <a:r>
              <a:rPr lang="en-US" sz="900" dirty="0">
                <a:solidFill>
                  <a:srgbClr val="ACC3CF"/>
                </a:solidFill>
              </a:rPr>
              <a:t>Chapman University</a:t>
            </a:r>
          </a:p>
          <a:p>
            <a:pPr algn="r" defTabSz="684618"/>
            <a:r>
              <a:rPr lang="en-US" sz="900" dirty="0" err="1">
                <a:solidFill>
                  <a:srgbClr val="ACC3CF"/>
                </a:solidFill>
              </a:rPr>
              <a:t>Cheyney</a:t>
            </a:r>
            <a:r>
              <a:rPr lang="en-US" sz="900" dirty="0">
                <a:solidFill>
                  <a:srgbClr val="ACC3CF"/>
                </a:solidFill>
              </a:rPr>
              <a:t> University of PA</a:t>
            </a:r>
          </a:p>
          <a:p>
            <a:pPr algn="r" defTabSz="684618"/>
            <a:r>
              <a:rPr lang="en-US" sz="900" dirty="0">
                <a:solidFill>
                  <a:srgbClr val="ACC3CF"/>
                </a:solidFill>
              </a:rPr>
              <a:t>Claremont McKenna College</a:t>
            </a:r>
          </a:p>
          <a:p>
            <a:pPr algn="r" defTabSz="684618"/>
            <a:r>
              <a:rPr lang="en-US" sz="900" dirty="0">
                <a:solidFill>
                  <a:srgbClr val="ACC3CF"/>
                </a:solidFill>
              </a:rPr>
              <a:t>Clarion University of PA</a:t>
            </a:r>
          </a:p>
          <a:p>
            <a:pPr algn="r" defTabSz="684618"/>
            <a:r>
              <a:rPr lang="en-US" sz="900" dirty="0">
                <a:solidFill>
                  <a:srgbClr val="ACC3CF"/>
                </a:solidFill>
              </a:rPr>
              <a:t>Clemson University</a:t>
            </a:r>
          </a:p>
          <a:p>
            <a:pPr algn="r" defTabSz="684618"/>
            <a:r>
              <a:rPr lang="en-US" sz="900" dirty="0">
                <a:solidFill>
                  <a:srgbClr val="ACC3CF"/>
                </a:solidFill>
              </a:rPr>
              <a:t>Colgate University</a:t>
            </a:r>
          </a:p>
          <a:p>
            <a:pPr algn="r" defTabSz="684618"/>
            <a:r>
              <a:rPr lang="en-US" sz="900" dirty="0">
                <a:solidFill>
                  <a:srgbClr val="ACC3CF"/>
                </a:solidFill>
              </a:rPr>
              <a:t>College of the Holy Cross</a:t>
            </a:r>
          </a:p>
          <a:p>
            <a:pPr algn="r" defTabSz="684618"/>
            <a:r>
              <a:rPr lang="en-US" sz="900" dirty="0">
                <a:solidFill>
                  <a:srgbClr val="ACC3CF"/>
                </a:solidFill>
              </a:rPr>
              <a:t>Colorado State University - Fort Collins</a:t>
            </a:r>
          </a:p>
          <a:p>
            <a:pPr algn="r" defTabSz="684618"/>
            <a:r>
              <a:rPr lang="en-US" sz="900" dirty="0">
                <a:solidFill>
                  <a:srgbClr val="ACC3CF"/>
                </a:solidFill>
              </a:rPr>
              <a:t>Columbia College Chicago</a:t>
            </a:r>
          </a:p>
          <a:p>
            <a:pPr algn="r" defTabSz="684618"/>
            <a:r>
              <a:rPr lang="en-US" sz="900" dirty="0">
                <a:solidFill>
                  <a:srgbClr val="ACC3CF"/>
                </a:solidFill>
              </a:rPr>
              <a:t>Connecticut College</a:t>
            </a:r>
          </a:p>
          <a:p>
            <a:pPr algn="r" defTabSz="684618"/>
            <a:r>
              <a:rPr lang="en-US" sz="900" dirty="0">
                <a:solidFill>
                  <a:srgbClr val="ACC3CF"/>
                </a:solidFill>
              </a:rPr>
              <a:t>Cornell University</a:t>
            </a:r>
          </a:p>
          <a:p>
            <a:pPr algn="r" defTabSz="684618"/>
            <a:r>
              <a:rPr lang="en-US" sz="900" dirty="0">
                <a:solidFill>
                  <a:srgbClr val="ACC3CF"/>
                </a:solidFill>
              </a:rPr>
              <a:t>Creighton University</a:t>
            </a:r>
          </a:p>
          <a:p>
            <a:pPr algn="r" defTabSz="684618"/>
            <a:r>
              <a:rPr lang="en-US" sz="900" dirty="0">
                <a:solidFill>
                  <a:srgbClr val="ACC3CF"/>
                </a:solidFill>
              </a:rPr>
              <a:t>Cuyahoga Community College</a:t>
            </a:r>
          </a:p>
          <a:p>
            <a:pPr algn="r" defTabSz="684618"/>
            <a:r>
              <a:rPr lang="en-US" sz="900" dirty="0">
                <a:solidFill>
                  <a:srgbClr val="ACC3CF"/>
                </a:solidFill>
              </a:rPr>
              <a:t>Dalhousie University (Canada)</a:t>
            </a:r>
          </a:p>
          <a:p>
            <a:pPr algn="r" defTabSz="684618"/>
            <a:r>
              <a:rPr lang="en-US" sz="900" dirty="0">
                <a:solidFill>
                  <a:srgbClr val="ACC3CF"/>
                </a:solidFill>
              </a:rPr>
              <a:t>Dartmouth College</a:t>
            </a:r>
          </a:p>
          <a:p>
            <a:pPr algn="r" defTabSz="684618"/>
            <a:r>
              <a:rPr lang="en-US" sz="900" dirty="0">
                <a:solidFill>
                  <a:srgbClr val="ACC3CF"/>
                </a:solidFill>
              </a:rPr>
              <a:t>Davidson College</a:t>
            </a:r>
          </a:p>
          <a:p>
            <a:pPr algn="r" defTabSz="684618"/>
            <a:r>
              <a:rPr lang="en-US" sz="900" dirty="0">
                <a:solidFill>
                  <a:srgbClr val="ACC3CF"/>
                </a:solidFill>
              </a:rPr>
              <a:t>Delta State University</a:t>
            </a:r>
          </a:p>
          <a:p>
            <a:pPr algn="r" defTabSz="684618"/>
            <a:r>
              <a:rPr lang="en-US" sz="900" dirty="0">
                <a:solidFill>
                  <a:srgbClr val="ACC3CF"/>
                </a:solidFill>
              </a:rPr>
              <a:t>Drew University</a:t>
            </a:r>
          </a:p>
          <a:p>
            <a:pPr algn="r" defTabSz="684618"/>
            <a:r>
              <a:rPr lang="en-US" sz="900" dirty="0">
                <a:solidFill>
                  <a:srgbClr val="ACC3CF"/>
                </a:solidFill>
              </a:rPr>
              <a:t>Drexel University</a:t>
            </a:r>
          </a:p>
          <a:p>
            <a:pPr algn="r" defTabSz="684618"/>
            <a:r>
              <a:rPr lang="en-US" sz="900" dirty="0">
                <a:solidFill>
                  <a:srgbClr val="ACC3CF"/>
                </a:solidFill>
              </a:rPr>
              <a:t>Duke University</a:t>
            </a:r>
          </a:p>
          <a:p>
            <a:pPr algn="r" defTabSz="684618"/>
            <a:r>
              <a:rPr lang="en-US" sz="900" dirty="0">
                <a:solidFill>
                  <a:srgbClr val="ACC3CF"/>
                </a:solidFill>
              </a:rPr>
              <a:t>Duquesne University</a:t>
            </a:r>
          </a:p>
          <a:p>
            <a:pPr algn="r" defTabSz="684618"/>
            <a:r>
              <a:rPr lang="en-US" sz="900" dirty="0">
                <a:solidFill>
                  <a:srgbClr val="ACC3CF"/>
                </a:solidFill>
              </a:rPr>
              <a:t>East Stroudsburg University</a:t>
            </a:r>
          </a:p>
          <a:p>
            <a:pPr algn="r" defTabSz="684618"/>
            <a:r>
              <a:rPr lang="en-US" sz="900" dirty="0" err="1">
                <a:solidFill>
                  <a:srgbClr val="ACC3CF"/>
                </a:solidFill>
              </a:rPr>
              <a:t>Edinboro</a:t>
            </a:r>
            <a:r>
              <a:rPr lang="en-US" sz="900" dirty="0">
                <a:solidFill>
                  <a:srgbClr val="ACC3CF"/>
                </a:solidFill>
              </a:rPr>
              <a:t> University</a:t>
            </a:r>
          </a:p>
          <a:p>
            <a:pPr algn="r" defTabSz="684618"/>
            <a:r>
              <a:rPr lang="en-US" sz="900" dirty="0">
                <a:solidFill>
                  <a:srgbClr val="ACC3CF"/>
                </a:solidFill>
              </a:rPr>
              <a:t>Elizabethtown College</a:t>
            </a:r>
          </a:p>
          <a:p>
            <a:pPr algn="r" defTabSz="684618"/>
            <a:r>
              <a:rPr lang="en-US" sz="900" dirty="0">
                <a:solidFill>
                  <a:srgbClr val="ACC3CF"/>
                </a:solidFill>
              </a:rPr>
              <a:t>Emerson College</a:t>
            </a:r>
          </a:p>
          <a:p>
            <a:pPr algn="r" defTabSz="684618"/>
            <a:r>
              <a:rPr lang="en-US" sz="900" dirty="0">
                <a:solidFill>
                  <a:srgbClr val="ACC3CF"/>
                </a:solidFill>
              </a:rPr>
              <a:t>Fairfield University</a:t>
            </a:r>
          </a:p>
          <a:p>
            <a:pPr algn="r" defTabSz="684618"/>
            <a:r>
              <a:rPr lang="en-US" sz="900" dirty="0">
                <a:solidFill>
                  <a:srgbClr val="ACC3CF"/>
                </a:solidFill>
              </a:rPr>
              <a:t>Fitchburg State University</a:t>
            </a:r>
          </a:p>
          <a:p>
            <a:pPr algn="r" defTabSz="684618"/>
            <a:r>
              <a:rPr lang="en-US" sz="900" dirty="0">
                <a:solidFill>
                  <a:srgbClr val="ACC3CF"/>
                </a:solidFill>
              </a:rPr>
              <a:t>Florida A&amp;M University</a:t>
            </a:r>
          </a:p>
          <a:p>
            <a:pPr algn="r" defTabSz="684618"/>
            <a:r>
              <a:rPr lang="en-US" sz="900" dirty="0">
                <a:solidFill>
                  <a:srgbClr val="ACC3CF"/>
                </a:solidFill>
              </a:rPr>
              <a:t>Florida Atlantic University</a:t>
            </a:r>
          </a:p>
          <a:p>
            <a:pPr algn="r" defTabSz="684618"/>
            <a:r>
              <a:rPr lang="en-US" sz="900" dirty="0">
                <a:solidFill>
                  <a:srgbClr val="ACC3CF"/>
                </a:solidFill>
              </a:rPr>
              <a:t>Florida Gulf Coast University</a:t>
            </a:r>
          </a:p>
          <a:p>
            <a:pPr algn="r" defTabSz="684618"/>
            <a:r>
              <a:rPr lang="en-US" sz="900" dirty="0">
                <a:solidFill>
                  <a:srgbClr val="ACC3CF"/>
                </a:solidFill>
              </a:rPr>
              <a:t>Florida International University</a:t>
            </a:r>
          </a:p>
          <a:p>
            <a:pPr algn="r" defTabSz="684618"/>
            <a:r>
              <a:rPr lang="en-US" sz="900" dirty="0">
                <a:solidFill>
                  <a:srgbClr val="ACC3CF"/>
                </a:solidFill>
              </a:rPr>
              <a:t>Florida State University</a:t>
            </a:r>
          </a:p>
          <a:p>
            <a:pPr algn="r" defTabSz="684618"/>
            <a:r>
              <a:rPr lang="en-US" sz="900" dirty="0">
                <a:solidFill>
                  <a:srgbClr val="ACC3CF"/>
                </a:solidFill>
              </a:rPr>
              <a:t>Framingham State University</a:t>
            </a:r>
          </a:p>
          <a:p>
            <a:pPr algn="r" defTabSz="684618"/>
            <a:r>
              <a:rPr lang="en-US" sz="900" dirty="0">
                <a:solidFill>
                  <a:srgbClr val="ACC3CF"/>
                </a:solidFill>
              </a:rPr>
              <a:t>Franklin &amp; Marshall College</a:t>
            </a:r>
          </a:p>
          <a:p>
            <a:pPr algn="r" defTabSz="684618"/>
            <a:r>
              <a:rPr lang="en-US" sz="900" dirty="0">
                <a:solidFill>
                  <a:srgbClr val="ACC3CF"/>
                </a:solidFill>
              </a:rPr>
              <a:t>Franklin University</a:t>
            </a:r>
          </a:p>
          <a:p>
            <a:pPr algn="r" defTabSz="684618"/>
            <a:r>
              <a:rPr lang="en-US" sz="900" dirty="0">
                <a:solidFill>
                  <a:srgbClr val="ACC3CF"/>
                </a:solidFill>
              </a:rPr>
              <a:t>Gallaudet University</a:t>
            </a:r>
          </a:p>
          <a:p>
            <a:pPr algn="r" defTabSz="684618"/>
            <a:r>
              <a:rPr lang="en-US" sz="900" dirty="0">
                <a:solidFill>
                  <a:srgbClr val="ACC3CF"/>
                </a:solidFill>
              </a:rPr>
              <a:t>George Mason University</a:t>
            </a:r>
          </a:p>
          <a:p>
            <a:pPr algn="r" defTabSz="684618"/>
            <a:r>
              <a:rPr lang="en-US" sz="900" dirty="0">
                <a:solidFill>
                  <a:srgbClr val="ACC3CF"/>
                </a:solidFill>
              </a:rPr>
              <a:t>Georgia Institute of Technology</a:t>
            </a:r>
          </a:p>
          <a:p>
            <a:pPr algn="r" defTabSz="684618"/>
            <a:r>
              <a:rPr lang="en-US" sz="900" dirty="0">
                <a:solidFill>
                  <a:srgbClr val="ACC3CF"/>
                </a:solidFill>
              </a:rPr>
              <a:t>Gettysburg College</a:t>
            </a:r>
          </a:p>
          <a:p>
            <a:pPr algn="r" defTabSz="684618"/>
            <a:r>
              <a:rPr lang="en-US" sz="900" dirty="0">
                <a:solidFill>
                  <a:srgbClr val="ACC3CF"/>
                </a:solidFill>
              </a:rPr>
              <a:t>Gonzaga University</a:t>
            </a:r>
          </a:p>
          <a:p>
            <a:pPr algn="r" defTabSz="684618"/>
            <a:r>
              <a:rPr lang="en-US" sz="900" dirty="0" err="1">
                <a:solidFill>
                  <a:srgbClr val="ACC3CF"/>
                </a:solidFill>
              </a:rPr>
              <a:t>Goucher</a:t>
            </a:r>
            <a:r>
              <a:rPr lang="en-US" sz="900" dirty="0">
                <a:solidFill>
                  <a:srgbClr val="ACC3CF"/>
                </a:solidFill>
              </a:rPr>
              <a:t> College</a:t>
            </a:r>
          </a:p>
          <a:p>
            <a:pPr algn="r" defTabSz="684618"/>
            <a:r>
              <a:rPr lang="en-US" sz="900" dirty="0">
                <a:solidFill>
                  <a:srgbClr val="ACC3CF"/>
                </a:solidFill>
              </a:rPr>
              <a:t>Greenfield Community College</a:t>
            </a:r>
          </a:p>
          <a:p>
            <a:pPr algn="r" defTabSz="684618"/>
            <a:r>
              <a:rPr lang="en-US" sz="900" dirty="0">
                <a:solidFill>
                  <a:srgbClr val="ACC3CF"/>
                </a:solidFill>
              </a:rPr>
              <a:t>Grinnell College</a:t>
            </a:r>
          </a:p>
          <a:p>
            <a:pPr algn="r" defTabSz="684618"/>
            <a:r>
              <a:rPr lang="en-US" sz="900" dirty="0" err="1">
                <a:solidFill>
                  <a:srgbClr val="ACC3CF"/>
                </a:solidFill>
              </a:rPr>
              <a:t>Gustavus</a:t>
            </a:r>
            <a:r>
              <a:rPr lang="en-US" sz="900" dirty="0">
                <a:solidFill>
                  <a:srgbClr val="ACC3CF"/>
                </a:solidFill>
              </a:rPr>
              <a:t> Adolphus College</a:t>
            </a:r>
          </a:p>
          <a:p>
            <a:pPr algn="r" defTabSz="684618"/>
            <a:r>
              <a:rPr lang="en-US" sz="900" dirty="0">
                <a:solidFill>
                  <a:srgbClr val="ACC3CF"/>
                </a:solidFill>
              </a:rPr>
              <a:t>Hamilton College</a:t>
            </a:r>
          </a:p>
          <a:p>
            <a:pPr algn="r" defTabSz="684618"/>
            <a:r>
              <a:rPr lang="en-US" sz="900" dirty="0">
                <a:solidFill>
                  <a:srgbClr val="ACC3CF"/>
                </a:solidFill>
              </a:rPr>
              <a:t>Hamline University</a:t>
            </a:r>
          </a:p>
          <a:p>
            <a:pPr algn="r" defTabSz="684618"/>
            <a:r>
              <a:rPr lang="en-US" sz="900" dirty="0">
                <a:solidFill>
                  <a:srgbClr val="ACC3CF"/>
                </a:solidFill>
              </a:rPr>
              <a:t>Hampshire College</a:t>
            </a:r>
          </a:p>
          <a:p>
            <a:pPr algn="r" defTabSz="684618"/>
            <a:r>
              <a:rPr lang="en-US" sz="900" dirty="0">
                <a:solidFill>
                  <a:srgbClr val="ACC3CF"/>
                </a:solidFill>
              </a:rPr>
              <a:t>Harper College</a:t>
            </a:r>
          </a:p>
          <a:p>
            <a:pPr algn="r" defTabSz="684618"/>
            <a:r>
              <a:rPr lang="en-US" sz="900" dirty="0">
                <a:solidFill>
                  <a:srgbClr val="ACC3CF"/>
                </a:solidFill>
              </a:rPr>
              <a:t>Harvey </a:t>
            </a:r>
            <a:r>
              <a:rPr lang="en-US" sz="900" dirty="0" err="1">
                <a:solidFill>
                  <a:srgbClr val="ACC3CF"/>
                </a:solidFill>
              </a:rPr>
              <a:t>Mudd</a:t>
            </a:r>
            <a:r>
              <a:rPr lang="en-US" sz="900" dirty="0">
                <a:solidFill>
                  <a:srgbClr val="ACC3CF"/>
                </a:solidFill>
              </a:rPr>
              <a:t> College</a:t>
            </a:r>
          </a:p>
          <a:p>
            <a:pPr algn="r" defTabSz="684618"/>
            <a:r>
              <a:rPr lang="en-US" sz="900" dirty="0">
                <a:solidFill>
                  <a:srgbClr val="ACC3CF"/>
                </a:solidFill>
              </a:rPr>
              <a:t>Holyoke Community College</a:t>
            </a:r>
          </a:p>
          <a:p>
            <a:pPr algn="r" defTabSz="684618"/>
            <a:r>
              <a:rPr lang="en-US" sz="900" dirty="0" err="1">
                <a:solidFill>
                  <a:srgbClr val="ACC3CF"/>
                </a:solidFill>
              </a:rPr>
              <a:t>Husson</a:t>
            </a:r>
            <a:r>
              <a:rPr lang="en-US" sz="900" dirty="0">
                <a:solidFill>
                  <a:srgbClr val="ACC3CF"/>
                </a:solidFill>
              </a:rPr>
              <a:t> University</a:t>
            </a:r>
          </a:p>
          <a:p>
            <a:pPr algn="r" defTabSz="684618"/>
            <a:r>
              <a:rPr lang="en-US" sz="900" dirty="0" err="1">
                <a:solidFill>
                  <a:srgbClr val="ACC3CF"/>
                </a:solidFill>
              </a:rPr>
              <a:t>Immaculata</a:t>
            </a:r>
            <a:r>
              <a:rPr lang="en-US" sz="900" dirty="0">
                <a:solidFill>
                  <a:srgbClr val="ACC3CF"/>
                </a:solidFill>
              </a:rPr>
              <a:t> University</a:t>
            </a:r>
          </a:p>
          <a:p>
            <a:pPr algn="r" defTabSz="684618"/>
            <a:r>
              <a:rPr lang="en-US" sz="900" dirty="0">
                <a:solidFill>
                  <a:srgbClr val="ACC3CF"/>
                </a:solidFill>
              </a:rPr>
              <a:t>Indiana University</a:t>
            </a:r>
          </a:p>
          <a:p>
            <a:pPr algn="r" defTabSz="684618"/>
            <a:r>
              <a:rPr lang="en-US" sz="900" dirty="0">
                <a:solidFill>
                  <a:srgbClr val="ACC3CF"/>
                </a:solidFill>
              </a:rPr>
              <a:t>Indiana University – Purdue</a:t>
            </a:r>
          </a:p>
          <a:p>
            <a:pPr algn="r" defTabSz="684618"/>
            <a:r>
              <a:rPr lang="en-US" sz="900" dirty="0">
                <a:solidFill>
                  <a:srgbClr val="ACC3CF"/>
                </a:solidFill>
              </a:rPr>
              <a:t>Indiana University of PA</a:t>
            </a:r>
          </a:p>
          <a:p>
            <a:pPr algn="r" defTabSz="684618"/>
            <a:r>
              <a:rPr lang="en-US" sz="900" dirty="0">
                <a:solidFill>
                  <a:srgbClr val="ACC3CF"/>
                </a:solidFill>
              </a:rPr>
              <a:t>Iowa State University</a:t>
            </a:r>
          </a:p>
          <a:p>
            <a:pPr algn="r" defTabSz="684618"/>
            <a:r>
              <a:rPr lang="en-US" sz="900" dirty="0">
                <a:solidFill>
                  <a:srgbClr val="ACC3CF"/>
                </a:solidFill>
              </a:rPr>
              <a:t>Ithaca College</a:t>
            </a:r>
          </a:p>
          <a:p>
            <a:pPr algn="r" defTabSz="684618"/>
            <a:r>
              <a:rPr lang="en-US" sz="900" dirty="0">
                <a:solidFill>
                  <a:srgbClr val="ACC3CF"/>
                </a:solidFill>
              </a:rPr>
              <a:t>Jackson State University</a:t>
            </a:r>
          </a:p>
          <a:p>
            <a:pPr algn="r" defTabSz="684618"/>
            <a:r>
              <a:rPr lang="en-US" sz="900" dirty="0">
                <a:solidFill>
                  <a:srgbClr val="ACC3CF"/>
                </a:solidFill>
              </a:rPr>
              <a:t>Keene State College</a:t>
            </a:r>
          </a:p>
          <a:p>
            <a:pPr algn="r" defTabSz="684618"/>
            <a:r>
              <a:rPr lang="en-US" sz="900" dirty="0">
                <a:solidFill>
                  <a:srgbClr val="ACC3CF"/>
                </a:solidFill>
              </a:rPr>
              <a:t>Kent State University</a:t>
            </a:r>
          </a:p>
          <a:p>
            <a:pPr algn="r" defTabSz="684618"/>
            <a:r>
              <a:rPr lang="en-US" sz="900" dirty="0">
                <a:solidFill>
                  <a:srgbClr val="ACC3CF"/>
                </a:solidFill>
              </a:rPr>
              <a:t>Kutztown University</a:t>
            </a:r>
          </a:p>
          <a:p>
            <a:pPr algn="r" defTabSz="684618"/>
            <a:r>
              <a:rPr lang="en-US" sz="900" dirty="0" err="1">
                <a:solidFill>
                  <a:srgbClr val="ACC3CF"/>
                </a:solidFill>
              </a:rPr>
              <a:t>Lasell</a:t>
            </a:r>
            <a:r>
              <a:rPr lang="en-US" sz="900" dirty="0">
                <a:solidFill>
                  <a:srgbClr val="ACC3CF"/>
                </a:solidFill>
              </a:rPr>
              <a:t> College</a:t>
            </a:r>
          </a:p>
          <a:p>
            <a:pPr algn="r" defTabSz="684618"/>
            <a:r>
              <a:rPr lang="en-US" sz="900" dirty="0">
                <a:solidFill>
                  <a:srgbClr val="ACC3CF"/>
                </a:solidFill>
              </a:rPr>
              <a:t>Le Moyne College</a:t>
            </a:r>
          </a:p>
          <a:p>
            <a:pPr algn="r" defTabSz="684618"/>
            <a:r>
              <a:rPr lang="en-US" sz="900" dirty="0">
                <a:solidFill>
                  <a:srgbClr val="ACC3CF"/>
                </a:solidFill>
              </a:rPr>
              <a:t>Lebanon Valley College</a:t>
            </a:r>
          </a:p>
          <a:p>
            <a:pPr algn="r" defTabSz="684618"/>
            <a:r>
              <a:rPr lang="en-US" sz="900" dirty="0">
                <a:solidFill>
                  <a:srgbClr val="ACC3CF"/>
                </a:solidFill>
              </a:rPr>
              <a:t>Lewis &amp; Clark College</a:t>
            </a:r>
          </a:p>
          <a:p>
            <a:pPr algn="r" defTabSz="684618"/>
            <a:r>
              <a:rPr lang="en-US" sz="900" dirty="0">
                <a:solidFill>
                  <a:srgbClr val="ACC3CF"/>
                </a:solidFill>
              </a:rPr>
              <a:t>Lock Haven University</a:t>
            </a:r>
          </a:p>
          <a:p>
            <a:pPr algn="r" defTabSz="684618"/>
            <a:r>
              <a:rPr lang="en-US" sz="900" dirty="0">
                <a:solidFill>
                  <a:srgbClr val="ACC3CF"/>
                </a:solidFill>
              </a:rPr>
              <a:t>Louisiana State University</a:t>
            </a:r>
          </a:p>
          <a:p>
            <a:pPr algn="r" defTabSz="684618"/>
            <a:r>
              <a:rPr lang="en-US" sz="900" dirty="0">
                <a:solidFill>
                  <a:srgbClr val="ACC3CF"/>
                </a:solidFill>
              </a:rPr>
              <a:t>Loyola Marymount University</a:t>
            </a:r>
          </a:p>
          <a:p>
            <a:pPr algn="r" defTabSz="684618"/>
            <a:r>
              <a:rPr lang="en-US" sz="900" dirty="0">
                <a:solidFill>
                  <a:srgbClr val="ACC3CF"/>
                </a:solidFill>
              </a:rPr>
              <a:t>Loyola University in Maryland</a:t>
            </a:r>
          </a:p>
          <a:p>
            <a:pPr algn="r" defTabSz="684618"/>
            <a:r>
              <a:rPr lang="en-US" sz="900" dirty="0">
                <a:solidFill>
                  <a:srgbClr val="ACC3CF"/>
                </a:solidFill>
              </a:rPr>
              <a:t>Mansfield University of PA</a:t>
            </a:r>
          </a:p>
          <a:p>
            <a:pPr algn="r" defTabSz="684618"/>
            <a:r>
              <a:rPr lang="en-US" sz="900" dirty="0">
                <a:solidFill>
                  <a:srgbClr val="ACC3CF"/>
                </a:solidFill>
              </a:rPr>
              <a:t>Marshall University</a:t>
            </a:r>
          </a:p>
          <a:p>
            <a:pPr algn="r" defTabSz="684618"/>
            <a:r>
              <a:rPr lang="en-US" sz="900" dirty="0">
                <a:solidFill>
                  <a:srgbClr val="ACC3CF"/>
                </a:solidFill>
              </a:rPr>
              <a:t>Mass Bay Community College</a:t>
            </a:r>
          </a:p>
          <a:p>
            <a:pPr algn="r" defTabSz="684618"/>
            <a:r>
              <a:rPr lang="en-US" sz="900" dirty="0">
                <a:solidFill>
                  <a:srgbClr val="ACC3CF"/>
                </a:solidFill>
              </a:rPr>
              <a:t>Massachusetts College of Art &amp; Design</a:t>
            </a:r>
          </a:p>
          <a:p>
            <a:pPr algn="r" defTabSz="684618"/>
            <a:r>
              <a:rPr lang="en-US" sz="900" dirty="0">
                <a:solidFill>
                  <a:srgbClr val="ACC3CF"/>
                </a:solidFill>
              </a:rPr>
              <a:t>Massachusetts College of Liberal Arts</a:t>
            </a:r>
          </a:p>
          <a:p>
            <a:pPr algn="r" defTabSz="684618"/>
            <a:r>
              <a:rPr lang="en-US" sz="900" dirty="0">
                <a:solidFill>
                  <a:srgbClr val="ACC3CF"/>
                </a:solidFill>
              </a:rPr>
              <a:t>Massachusetts Institute of Technology</a:t>
            </a:r>
          </a:p>
          <a:p>
            <a:pPr algn="r" defTabSz="684618"/>
            <a:r>
              <a:rPr lang="en-US" sz="900" dirty="0">
                <a:solidFill>
                  <a:srgbClr val="ACC3CF"/>
                </a:solidFill>
              </a:rPr>
              <a:t>Massasoit Community College</a:t>
            </a:r>
          </a:p>
          <a:p>
            <a:pPr algn="r" defTabSz="684618"/>
            <a:r>
              <a:rPr lang="en-US" sz="900" dirty="0">
                <a:solidFill>
                  <a:srgbClr val="ACC3CF"/>
                </a:solidFill>
              </a:rPr>
              <a:t>Miami University of Ohio</a:t>
            </a:r>
          </a:p>
          <a:p>
            <a:pPr algn="r" defTabSz="684618"/>
            <a:r>
              <a:rPr lang="en-US" sz="900" dirty="0">
                <a:solidFill>
                  <a:srgbClr val="ACC3CF"/>
                </a:solidFill>
              </a:rPr>
              <a:t>Michigan State University</a:t>
            </a:r>
          </a:p>
          <a:p>
            <a:pPr algn="r" defTabSz="684618"/>
            <a:r>
              <a:rPr lang="en-US" sz="900" dirty="0">
                <a:solidFill>
                  <a:srgbClr val="ACC3CF"/>
                </a:solidFill>
              </a:rPr>
              <a:t>Michigan Technological University</a:t>
            </a:r>
          </a:p>
          <a:p>
            <a:pPr algn="r" defTabSz="684618"/>
            <a:r>
              <a:rPr lang="en-US" sz="900" dirty="0">
                <a:solidFill>
                  <a:srgbClr val="ACC3CF"/>
                </a:solidFill>
              </a:rPr>
              <a:t>Middlesex Community College</a:t>
            </a:r>
          </a:p>
          <a:p>
            <a:pPr algn="r" defTabSz="684618"/>
            <a:r>
              <a:rPr lang="en-US" sz="900" dirty="0">
                <a:solidFill>
                  <a:srgbClr val="ACC3CF"/>
                </a:solidFill>
              </a:rPr>
              <a:t>Millersville University of PA</a:t>
            </a:r>
          </a:p>
          <a:p>
            <a:pPr algn="r" defTabSz="684618"/>
            <a:r>
              <a:rPr lang="en-US" sz="900" dirty="0">
                <a:solidFill>
                  <a:srgbClr val="ACC3CF"/>
                </a:solidFill>
              </a:rPr>
              <a:t>Milton Hershey School</a:t>
            </a:r>
          </a:p>
          <a:p>
            <a:pPr algn="r" defTabSz="684618"/>
            <a:r>
              <a:rPr lang="en-US" sz="900" dirty="0">
                <a:solidFill>
                  <a:srgbClr val="ACC3CF"/>
                </a:solidFill>
              </a:rPr>
              <a:t>Mississippi State University</a:t>
            </a:r>
          </a:p>
          <a:p>
            <a:pPr algn="r" defTabSz="684618"/>
            <a:r>
              <a:rPr lang="en-US" sz="900" dirty="0">
                <a:solidFill>
                  <a:srgbClr val="ACC3CF"/>
                </a:solidFill>
              </a:rPr>
              <a:t>Mississippi University for Women</a:t>
            </a:r>
          </a:p>
          <a:p>
            <a:pPr algn="r" defTabSz="684618"/>
            <a:r>
              <a:rPr lang="en-US" sz="900" dirty="0">
                <a:solidFill>
                  <a:srgbClr val="ACC3CF"/>
                </a:solidFill>
              </a:rPr>
              <a:t>Mississippi Valley State University</a:t>
            </a:r>
          </a:p>
          <a:p>
            <a:pPr algn="r" defTabSz="684618"/>
            <a:r>
              <a:rPr lang="en-US" sz="900" dirty="0">
                <a:solidFill>
                  <a:srgbClr val="ACC3CF"/>
                </a:solidFill>
              </a:rPr>
              <a:t>Missouri University of Science and Technology</a:t>
            </a:r>
          </a:p>
          <a:p>
            <a:pPr algn="r" defTabSz="684618"/>
            <a:r>
              <a:rPr lang="en-US" sz="900" dirty="0">
                <a:solidFill>
                  <a:srgbClr val="ACC3CF"/>
                </a:solidFill>
              </a:rPr>
              <a:t>Mitchell College</a:t>
            </a:r>
          </a:p>
          <a:p>
            <a:pPr algn="r" defTabSz="684618"/>
            <a:r>
              <a:rPr lang="en-US" sz="900" dirty="0">
                <a:solidFill>
                  <a:srgbClr val="ACC3CF"/>
                </a:solidFill>
              </a:rPr>
              <a:t>Morgan State University</a:t>
            </a:r>
          </a:p>
          <a:p>
            <a:pPr algn="r" defTabSz="684618"/>
            <a:r>
              <a:rPr lang="en-US" sz="900" dirty="0">
                <a:solidFill>
                  <a:srgbClr val="ACC3CF"/>
                </a:solidFill>
              </a:rPr>
              <a:t>Mount Holyoke College</a:t>
            </a:r>
          </a:p>
          <a:p>
            <a:pPr algn="r" defTabSz="684618"/>
            <a:r>
              <a:rPr lang="en-US" sz="900" dirty="0">
                <a:solidFill>
                  <a:srgbClr val="ACC3CF"/>
                </a:solidFill>
              </a:rPr>
              <a:t>Mount </a:t>
            </a:r>
            <a:r>
              <a:rPr lang="en-US" sz="900" dirty="0" err="1">
                <a:solidFill>
                  <a:srgbClr val="ACC3CF"/>
                </a:solidFill>
              </a:rPr>
              <a:t>Wachusett</a:t>
            </a:r>
            <a:r>
              <a:rPr lang="en-US" sz="900" dirty="0">
                <a:solidFill>
                  <a:srgbClr val="ACC3CF"/>
                </a:solidFill>
              </a:rPr>
              <a:t> Community College</a:t>
            </a:r>
          </a:p>
          <a:p>
            <a:pPr algn="r" defTabSz="684618"/>
            <a:r>
              <a:rPr lang="en-US" sz="900" dirty="0">
                <a:solidFill>
                  <a:srgbClr val="ACC3CF"/>
                </a:solidFill>
              </a:rPr>
              <a:t>New Jersey Institute of Technology</a:t>
            </a:r>
          </a:p>
          <a:p>
            <a:pPr algn="r" defTabSz="684618"/>
            <a:r>
              <a:rPr lang="en-US" sz="900" dirty="0">
                <a:solidFill>
                  <a:srgbClr val="ACC3CF"/>
                </a:solidFill>
              </a:rPr>
              <a:t>New Mexico State University</a:t>
            </a:r>
          </a:p>
          <a:p>
            <a:pPr algn="r" defTabSz="684618"/>
            <a:r>
              <a:rPr lang="en-US" sz="900" dirty="0">
                <a:solidFill>
                  <a:srgbClr val="ACC3CF"/>
                </a:solidFill>
              </a:rPr>
              <a:t>New York University – Washington Square Campus</a:t>
            </a:r>
          </a:p>
          <a:p>
            <a:pPr algn="r" defTabSz="684618"/>
            <a:r>
              <a:rPr lang="en-US" sz="900" dirty="0">
                <a:solidFill>
                  <a:srgbClr val="ACC3CF"/>
                </a:solidFill>
              </a:rPr>
              <a:t>North Carolina</a:t>
            </a:r>
          </a:p>
          <a:p>
            <a:pPr algn="r" defTabSz="684618"/>
            <a:r>
              <a:rPr lang="en-US" sz="900" dirty="0">
                <a:solidFill>
                  <a:srgbClr val="ACC3CF"/>
                </a:solidFill>
              </a:rPr>
              <a:t>North Shore Community College</a:t>
            </a:r>
          </a:p>
          <a:p>
            <a:pPr algn="r" defTabSz="684618"/>
            <a:r>
              <a:rPr lang="en-US" sz="900" dirty="0">
                <a:solidFill>
                  <a:srgbClr val="ACC3CF"/>
                </a:solidFill>
              </a:rPr>
              <a:t>Northeastern University</a:t>
            </a:r>
          </a:p>
          <a:p>
            <a:pPr algn="r" defTabSz="684618"/>
            <a:r>
              <a:rPr lang="en-US" sz="900" dirty="0">
                <a:solidFill>
                  <a:srgbClr val="ACC3CF"/>
                </a:solidFill>
              </a:rPr>
              <a:t>Northern Arizona University</a:t>
            </a:r>
          </a:p>
          <a:p>
            <a:pPr algn="r" defTabSz="684618"/>
            <a:r>
              <a:rPr lang="en-US" sz="900" dirty="0">
                <a:solidFill>
                  <a:srgbClr val="ACC3CF"/>
                </a:solidFill>
              </a:rPr>
              <a:t>Northern Essex Community College</a:t>
            </a:r>
          </a:p>
          <a:p>
            <a:pPr algn="r" defTabSz="684618"/>
            <a:r>
              <a:rPr lang="en-US" sz="900" dirty="0">
                <a:solidFill>
                  <a:srgbClr val="ACC3CF"/>
                </a:solidFill>
              </a:rPr>
              <a:t>Northfield Mount Hermon School</a:t>
            </a:r>
          </a:p>
          <a:p>
            <a:pPr algn="r" defTabSz="684618"/>
            <a:r>
              <a:rPr lang="en-US" sz="900" dirty="0">
                <a:solidFill>
                  <a:srgbClr val="ACC3CF"/>
                </a:solidFill>
              </a:rPr>
              <a:t>Northwestern University</a:t>
            </a:r>
          </a:p>
          <a:p>
            <a:pPr algn="r" defTabSz="684618"/>
            <a:r>
              <a:rPr lang="en-US" sz="900" dirty="0">
                <a:solidFill>
                  <a:srgbClr val="ACC3CF"/>
                </a:solidFill>
              </a:rPr>
              <a:t>Nova Southeastern University</a:t>
            </a:r>
          </a:p>
          <a:p>
            <a:pPr algn="r" defTabSz="684618"/>
            <a:r>
              <a:rPr lang="en-US" sz="900" dirty="0">
                <a:solidFill>
                  <a:srgbClr val="ACC3CF"/>
                </a:solidFill>
              </a:rPr>
              <a:t>Occidental College</a:t>
            </a:r>
          </a:p>
          <a:p>
            <a:pPr algn="r" defTabSz="684618"/>
            <a:r>
              <a:rPr lang="en-US" sz="900" dirty="0">
                <a:solidFill>
                  <a:srgbClr val="ACC3CF"/>
                </a:solidFill>
              </a:rPr>
              <a:t>Oregon Institute of Technology</a:t>
            </a:r>
          </a:p>
          <a:p>
            <a:pPr algn="r" defTabSz="684618"/>
            <a:r>
              <a:rPr lang="en-US" sz="900" dirty="0">
                <a:solidFill>
                  <a:srgbClr val="ACC3CF"/>
                </a:solidFill>
              </a:rPr>
              <a:t>Oregon State University</a:t>
            </a:r>
          </a:p>
          <a:p>
            <a:pPr algn="r" defTabSz="684618"/>
            <a:r>
              <a:rPr lang="en-US" sz="900" dirty="0">
                <a:solidFill>
                  <a:srgbClr val="ACC3CF"/>
                </a:solidFill>
              </a:rPr>
              <a:t>Pace University</a:t>
            </a:r>
          </a:p>
          <a:p>
            <a:pPr algn="r" defTabSz="684618"/>
            <a:r>
              <a:rPr lang="en-US" sz="900" dirty="0">
                <a:solidFill>
                  <a:srgbClr val="ACC3CF"/>
                </a:solidFill>
              </a:rPr>
              <a:t>Pacific Lutheran University</a:t>
            </a:r>
          </a:p>
          <a:p>
            <a:pPr algn="r" defTabSz="684618"/>
            <a:r>
              <a:rPr lang="en-US" sz="900" dirty="0">
                <a:solidFill>
                  <a:srgbClr val="ACC3CF"/>
                </a:solidFill>
              </a:rPr>
              <a:t>Penn State – Abington</a:t>
            </a:r>
          </a:p>
          <a:p>
            <a:pPr algn="r" defTabSz="684618"/>
            <a:r>
              <a:rPr lang="en-US" sz="900" dirty="0">
                <a:solidFill>
                  <a:srgbClr val="ACC3CF"/>
                </a:solidFill>
              </a:rPr>
              <a:t>Penn State – Altoona</a:t>
            </a:r>
          </a:p>
          <a:p>
            <a:pPr algn="r" defTabSz="684618"/>
            <a:r>
              <a:rPr lang="en-US" sz="900" dirty="0">
                <a:solidFill>
                  <a:srgbClr val="ACC3CF"/>
                </a:solidFill>
              </a:rPr>
              <a:t>Penn State – Beaver</a:t>
            </a:r>
          </a:p>
          <a:p>
            <a:pPr algn="r" defTabSz="684618"/>
            <a:r>
              <a:rPr lang="en-US" sz="900" dirty="0">
                <a:solidFill>
                  <a:srgbClr val="ACC3CF"/>
                </a:solidFill>
              </a:rPr>
              <a:t>Penn State – Berks</a:t>
            </a:r>
          </a:p>
          <a:p>
            <a:pPr algn="r" defTabSz="684618"/>
            <a:r>
              <a:rPr lang="en-US" sz="900" dirty="0">
                <a:solidFill>
                  <a:srgbClr val="ACC3CF"/>
                </a:solidFill>
              </a:rPr>
              <a:t>Penn State – Brandywine</a:t>
            </a:r>
          </a:p>
          <a:p>
            <a:pPr algn="r" defTabSz="684618"/>
            <a:r>
              <a:rPr lang="en-US" sz="900" dirty="0">
                <a:solidFill>
                  <a:srgbClr val="ACC3CF"/>
                </a:solidFill>
              </a:rPr>
              <a:t>Penn State – DuBois</a:t>
            </a:r>
          </a:p>
          <a:p>
            <a:pPr algn="r" defTabSz="684618"/>
            <a:r>
              <a:rPr lang="en-US" sz="900" dirty="0">
                <a:solidFill>
                  <a:srgbClr val="ACC3CF"/>
                </a:solidFill>
              </a:rPr>
              <a:t>Penn State – Erie</a:t>
            </a:r>
          </a:p>
          <a:p>
            <a:pPr algn="r" defTabSz="684618"/>
            <a:r>
              <a:rPr lang="en-US" sz="900" dirty="0">
                <a:solidFill>
                  <a:srgbClr val="ACC3CF"/>
                </a:solidFill>
              </a:rPr>
              <a:t>Penn State – Fayette</a:t>
            </a:r>
          </a:p>
          <a:p>
            <a:pPr algn="r" defTabSz="684618"/>
            <a:r>
              <a:rPr lang="en-US" sz="900" dirty="0">
                <a:solidFill>
                  <a:srgbClr val="ACC3CF"/>
                </a:solidFill>
              </a:rPr>
              <a:t>Penn State – Great Valley</a:t>
            </a:r>
          </a:p>
          <a:p>
            <a:pPr algn="r" defTabSz="684618"/>
            <a:r>
              <a:rPr lang="en-US" sz="900" dirty="0">
                <a:solidFill>
                  <a:srgbClr val="ACC3CF"/>
                </a:solidFill>
              </a:rPr>
              <a:t>Penn State – Greater Alleghany</a:t>
            </a:r>
          </a:p>
          <a:p>
            <a:pPr algn="r" defTabSz="684618"/>
            <a:r>
              <a:rPr lang="en-US" sz="900" dirty="0">
                <a:solidFill>
                  <a:srgbClr val="ACC3CF"/>
                </a:solidFill>
              </a:rPr>
              <a:t>Penn State – Harrisburg</a:t>
            </a:r>
          </a:p>
          <a:p>
            <a:pPr algn="r" defTabSz="684618"/>
            <a:r>
              <a:rPr lang="en-US" sz="900" dirty="0">
                <a:solidFill>
                  <a:srgbClr val="ACC3CF"/>
                </a:solidFill>
              </a:rPr>
              <a:t>Penn State – Hazleton</a:t>
            </a:r>
          </a:p>
          <a:p>
            <a:pPr algn="r" defTabSz="684618"/>
            <a:r>
              <a:rPr lang="en-US" sz="900" dirty="0">
                <a:solidFill>
                  <a:srgbClr val="ACC3CF"/>
                </a:solidFill>
              </a:rPr>
              <a:t>Penn State – Lehigh Valley</a:t>
            </a:r>
          </a:p>
          <a:p>
            <a:pPr algn="r" defTabSz="684618"/>
            <a:r>
              <a:rPr lang="en-US" sz="900" dirty="0">
                <a:solidFill>
                  <a:srgbClr val="ACC3CF"/>
                </a:solidFill>
              </a:rPr>
              <a:t>Penn State – Mont Alto</a:t>
            </a:r>
          </a:p>
          <a:p>
            <a:pPr algn="r" defTabSz="684618"/>
            <a:r>
              <a:rPr lang="en-US" sz="900" dirty="0">
                <a:solidFill>
                  <a:srgbClr val="ACC3CF"/>
                </a:solidFill>
              </a:rPr>
              <a:t>Penn State – New Kensington</a:t>
            </a:r>
          </a:p>
          <a:p>
            <a:pPr algn="r" defTabSz="684618"/>
            <a:r>
              <a:rPr lang="en-US" sz="900" dirty="0">
                <a:solidFill>
                  <a:srgbClr val="ACC3CF"/>
                </a:solidFill>
              </a:rPr>
              <a:t>Penn State – </a:t>
            </a:r>
            <a:r>
              <a:rPr lang="en-US" sz="900" dirty="0" err="1">
                <a:solidFill>
                  <a:srgbClr val="ACC3CF"/>
                </a:solidFill>
              </a:rPr>
              <a:t>Schuylkil</a:t>
            </a:r>
            <a:endParaRPr lang="en-US" sz="900" dirty="0">
              <a:solidFill>
                <a:srgbClr val="ACC3CF"/>
              </a:solidFill>
            </a:endParaRPr>
          </a:p>
          <a:p>
            <a:pPr algn="r" defTabSz="684618"/>
            <a:r>
              <a:rPr lang="en-US" sz="900" dirty="0">
                <a:solidFill>
                  <a:srgbClr val="ACC3CF"/>
                </a:solidFill>
              </a:rPr>
              <a:t>Penn State – </a:t>
            </a:r>
            <a:r>
              <a:rPr lang="en-US" sz="900" dirty="0" err="1">
                <a:solidFill>
                  <a:srgbClr val="ACC3CF"/>
                </a:solidFill>
              </a:rPr>
              <a:t>Shenango</a:t>
            </a:r>
            <a:endParaRPr lang="en-US" sz="900" dirty="0">
              <a:solidFill>
                <a:srgbClr val="ACC3CF"/>
              </a:solidFill>
            </a:endParaRPr>
          </a:p>
          <a:p>
            <a:pPr algn="r" defTabSz="684618"/>
            <a:r>
              <a:rPr lang="en-US" sz="900" dirty="0">
                <a:solidFill>
                  <a:srgbClr val="ACC3CF"/>
                </a:solidFill>
              </a:rPr>
              <a:t>Penn State – Wilkes-Barre</a:t>
            </a:r>
          </a:p>
          <a:p>
            <a:pPr algn="r" defTabSz="684618"/>
            <a:r>
              <a:rPr lang="en-US" sz="900" dirty="0">
                <a:solidFill>
                  <a:srgbClr val="ACC3CF"/>
                </a:solidFill>
              </a:rPr>
              <a:t>Penn State – Worthington Scranton</a:t>
            </a:r>
          </a:p>
          <a:p>
            <a:pPr algn="r" defTabSz="684618"/>
            <a:r>
              <a:rPr lang="en-US" sz="900" dirty="0">
                <a:solidFill>
                  <a:srgbClr val="ACC3CF"/>
                </a:solidFill>
              </a:rPr>
              <a:t>Penn State – York</a:t>
            </a:r>
          </a:p>
          <a:p>
            <a:pPr algn="r" defTabSz="684618"/>
            <a:r>
              <a:rPr lang="en-US" sz="900" dirty="0">
                <a:solidFill>
                  <a:srgbClr val="ACC3CF"/>
                </a:solidFill>
              </a:rPr>
              <a:t>Penn State Hershey Medical Center</a:t>
            </a:r>
          </a:p>
          <a:p>
            <a:pPr algn="r" defTabSz="684618"/>
            <a:r>
              <a:rPr lang="en-US" sz="900" dirty="0">
                <a:solidFill>
                  <a:srgbClr val="ACC3CF"/>
                </a:solidFill>
              </a:rPr>
              <a:t>Pepperdine University</a:t>
            </a:r>
          </a:p>
          <a:p>
            <a:pPr algn="r" defTabSz="684618"/>
            <a:r>
              <a:rPr lang="en-US" sz="900" dirty="0">
                <a:solidFill>
                  <a:srgbClr val="ACC3CF"/>
                </a:solidFill>
              </a:rPr>
              <a:t>Phillips Academy Andover</a:t>
            </a:r>
          </a:p>
          <a:p>
            <a:pPr algn="r" defTabSz="684618"/>
            <a:r>
              <a:rPr lang="en-US" sz="900" dirty="0">
                <a:solidFill>
                  <a:srgbClr val="ACC3CF"/>
                </a:solidFill>
              </a:rPr>
              <a:t>Plymouth State University</a:t>
            </a:r>
          </a:p>
          <a:p>
            <a:pPr algn="r" defTabSz="684618"/>
            <a:r>
              <a:rPr lang="en-US" sz="900" dirty="0">
                <a:solidFill>
                  <a:srgbClr val="ACC3CF"/>
                </a:solidFill>
              </a:rPr>
              <a:t>Pomona College</a:t>
            </a:r>
          </a:p>
          <a:p>
            <a:pPr algn="r" defTabSz="684618"/>
            <a:r>
              <a:rPr lang="en-US" sz="900" dirty="0">
                <a:solidFill>
                  <a:srgbClr val="ACC3CF"/>
                </a:solidFill>
              </a:rPr>
              <a:t>Portland Community College</a:t>
            </a:r>
          </a:p>
          <a:p>
            <a:pPr algn="r" defTabSz="684618"/>
            <a:r>
              <a:rPr lang="en-US" sz="900" dirty="0">
                <a:solidFill>
                  <a:srgbClr val="ACC3CF"/>
                </a:solidFill>
              </a:rPr>
              <a:t>Portland State University</a:t>
            </a:r>
          </a:p>
          <a:p>
            <a:pPr algn="r" defTabSz="684618"/>
            <a:r>
              <a:rPr lang="en-US" sz="900" dirty="0">
                <a:solidFill>
                  <a:srgbClr val="ACC3CF"/>
                </a:solidFill>
              </a:rPr>
              <a:t>Princeton University</a:t>
            </a:r>
          </a:p>
          <a:p>
            <a:pPr algn="r" defTabSz="684618"/>
            <a:r>
              <a:rPr lang="en-US" sz="900" dirty="0">
                <a:solidFill>
                  <a:srgbClr val="ACC3CF"/>
                </a:solidFill>
              </a:rPr>
              <a:t>Purdue University</a:t>
            </a:r>
          </a:p>
          <a:p>
            <a:pPr algn="r" defTabSz="684618"/>
            <a:r>
              <a:rPr lang="en-US" sz="900" dirty="0" err="1">
                <a:solidFill>
                  <a:srgbClr val="ACC3CF"/>
                </a:solidFill>
              </a:rPr>
              <a:t>Quinsigamond</a:t>
            </a:r>
            <a:r>
              <a:rPr lang="en-US" sz="900" dirty="0">
                <a:solidFill>
                  <a:srgbClr val="ACC3CF"/>
                </a:solidFill>
              </a:rPr>
              <a:t> Community College</a:t>
            </a:r>
          </a:p>
          <a:p>
            <a:pPr algn="r" defTabSz="684618"/>
            <a:r>
              <a:rPr lang="en-US" sz="900" dirty="0">
                <a:solidFill>
                  <a:srgbClr val="ACC3CF"/>
                </a:solidFill>
              </a:rPr>
              <a:t>Rensselaer Polytechnic Institute</a:t>
            </a:r>
          </a:p>
          <a:p>
            <a:pPr algn="r" defTabSz="684618"/>
            <a:r>
              <a:rPr lang="en-US" sz="900" dirty="0">
                <a:solidFill>
                  <a:srgbClr val="ACC3CF"/>
                </a:solidFill>
              </a:rPr>
              <a:t>Rhode Island School of Design</a:t>
            </a:r>
          </a:p>
          <a:p>
            <a:pPr algn="r" defTabSz="684618"/>
            <a:r>
              <a:rPr lang="en-US" sz="900" dirty="0">
                <a:solidFill>
                  <a:srgbClr val="ACC3CF"/>
                </a:solidFill>
              </a:rPr>
              <a:t>Rice University</a:t>
            </a:r>
          </a:p>
          <a:p>
            <a:pPr algn="r" defTabSz="684618"/>
            <a:r>
              <a:rPr lang="en-US" sz="900" dirty="0">
                <a:solidFill>
                  <a:srgbClr val="ACC3CF"/>
                </a:solidFill>
              </a:rPr>
              <a:t>Rider University</a:t>
            </a:r>
          </a:p>
          <a:p>
            <a:pPr algn="r" defTabSz="684618"/>
            <a:r>
              <a:rPr lang="en-US" sz="900" dirty="0">
                <a:solidFill>
                  <a:srgbClr val="ACC3CF"/>
                </a:solidFill>
              </a:rPr>
              <a:t>Roger Williams University</a:t>
            </a:r>
          </a:p>
          <a:p>
            <a:pPr algn="r" defTabSz="684618"/>
            <a:r>
              <a:rPr lang="en-US" sz="900" dirty="0">
                <a:solidFill>
                  <a:srgbClr val="ACC3CF"/>
                </a:solidFill>
              </a:rPr>
              <a:t>Rose-</a:t>
            </a:r>
            <a:r>
              <a:rPr lang="en-US" sz="900" dirty="0" err="1">
                <a:solidFill>
                  <a:srgbClr val="ACC3CF"/>
                </a:solidFill>
              </a:rPr>
              <a:t>Hulman</a:t>
            </a:r>
            <a:r>
              <a:rPr lang="en-US" sz="900" dirty="0">
                <a:solidFill>
                  <a:srgbClr val="ACC3CF"/>
                </a:solidFill>
              </a:rPr>
              <a:t> Institute of Technology</a:t>
            </a:r>
          </a:p>
          <a:p>
            <a:pPr algn="r" defTabSz="684618"/>
            <a:r>
              <a:rPr lang="en-US" sz="900" dirty="0">
                <a:solidFill>
                  <a:srgbClr val="ACC3CF"/>
                </a:solidFill>
              </a:rPr>
              <a:t>Rowan University</a:t>
            </a:r>
          </a:p>
          <a:p>
            <a:pPr algn="r" defTabSz="684618"/>
            <a:r>
              <a:rPr lang="en-US" sz="900" dirty="0">
                <a:solidFill>
                  <a:srgbClr val="ACC3CF"/>
                </a:solidFill>
              </a:rPr>
              <a:t>Roxbury Community College</a:t>
            </a:r>
          </a:p>
          <a:p>
            <a:pPr algn="r" defTabSz="684618"/>
            <a:r>
              <a:rPr lang="en-US" sz="900" dirty="0">
                <a:solidFill>
                  <a:srgbClr val="ACC3CF"/>
                </a:solidFill>
              </a:rPr>
              <a:t>Rutgers, The State University of New Jersey</a:t>
            </a:r>
          </a:p>
          <a:p>
            <a:pPr algn="r" defTabSz="684618"/>
            <a:r>
              <a:rPr lang="en-US" sz="900" dirty="0">
                <a:solidFill>
                  <a:srgbClr val="ACC3CF"/>
                </a:solidFill>
              </a:rPr>
              <a:t>Saint Anselm College</a:t>
            </a:r>
          </a:p>
          <a:p>
            <a:pPr algn="r" defTabSz="684618"/>
            <a:r>
              <a:rPr lang="en-US" sz="900" dirty="0">
                <a:solidFill>
                  <a:srgbClr val="ACC3CF"/>
                </a:solidFill>
              </a:rPr>
              <a:t>Saint Louis University</a:t>
            </a:r>
          </a:p>
          <a:p>
            <a:pPr algn="r" defTabSz="684618"/>
            <a:r>
              <a:rPr lang="en-US" sz="900" dirty="0">
                <a:solidFill>
                  <a:srgbClr val="ACC3CF"/>
                </a:solidFill>
              </a:rPr>
              <a:t>Saint Mary’s College of California</a:t>
            </a:r>
          </a:p>
          <a:p>
            <a:pPr algn="r" defTabSz="684618"/>
            <a:r>
              <a:rPr lang="en-US" sz="900" dirty="0">
                <a:solidFill>
                  <a:srgbClr val="ACC3CF"/>
                </a:solidFill>
              </a:rPr>
              <a:t>Sarah Lawrence College</a:t>
            </a:r>
          </a:p>
          <a:p>
            <a:pPr algn="r" defTabSz="684618"/>
            <a:r>
              <a:rPr lang="en-US" sz="900" dirty="0">
                <a:solidFill>
                  <a:srgbClr val="ACC3CF"/>
                </a:solidFill>
              </a:rPr>
              <a:t>Science Center at San Antonio</a:t>
            </a:r>
          </a:p>
          <a:p>
            <a:pPr algn="r" defTabSz="684618"/>
            <a:r>
              <a:rPr lang="en-US" sz="900" dirty="0">
                <a:solidFill>
                  <a:srgbClr val="ACC3CF"/>
                </a:solidFill>
              </a:rPr>
              <a:t>Seattle Pacific University</a:t>
            </a:r>
          </a:p>
          <a:p>
            <a:pPr algn="r" defTabSz="684618"/>
            <a:r>
              <a:rPr lang="en-US" sz="900" dirty="0">
                <a:solidFill>
                  <a:srgbClr val="ACC3CF"/>
                </a:solidFill>
              </a:rPr>
              <a:t>Seattle University</a:t>
            </a:r>
          </a:p>
          <a:p>
            <a:pPr algn="r" defTabSz="684618"/>
            <a:r>
              <a:rPr lang="en-US" sz="900" dirty="0">
                <a:solidFill>
                  <a:srgbClr val="ACC3CF"/>
                </a:solidFill>
              </a:rPr>
              <a:t>Sewanee: The University of the South</a:t>
            </a:r>
          </a:p>
          <a:p>
            <a:pPr algn="r" defTabSz="684618"/>
            <a:r>
              <a:rPr lang="en-US" sz="900" dirty="0">
                <a:solidFill>
                  <a:srgbClr val="ACC3CF"/>
                </a:solidFill>
              </a:rPr>
              <a:t>Shippensburg University</a:t>
            </a:r>
          </a:p>
          <a:p>
            <a:pPr algn="r" defTabSz="684618"/>
            <a:r>
              <a:rPr lang="en-US" sz="900" dirty="0">
                <a:solidFill>
                  <a:srgbClr val="ACC3CF"/>
                </a:solidFill>
              </a:rPr>
              <a:t>Siena College</a:t>
            </a:r>
          </a:p>
          <a:p>
            <a:pPr algn="r" defTabSz="684618"/>
            <a:r>
              <a:rPr lang="en-US" sz="900" dirty="0">
                <a:solidFill>
                  <a:srgbClr val="ACC3CF"/>
                </a:solidFill>
              </a:rPr>
              <a:t>Slippery Rock University</a:t>
            </a:r>
          </a:p>
          <a:p>
            <a:pPr algn="r" defTabSz="684618"/>
            <a:r>
              <a:rPr lang="en-US" sz="900" dirty="0">
                <a:solidFill>
                  <a:srgbClr val="ACC3CF"/>
                </a:solidFill>
              </a:rPr>
              <a:t>Smith College</a:t>
            </a:r>
          </a:p>
          <a:p>
            <a:pPr algn="r" defTabSz="684618"/>
            <a:r>
              <a:rPr lang="en-US" sz="900" dirty="0">
                <a:solidFill>
                  <a:srgbClr val="ACC3CF"/>
                </a:solidFill>
              </a:rPr>
              <a:t>Southern Oregon University</a:t>
            </a:r>
          </a:p>
          <a:p>
            <a:pPr algn="r" defTabSz="684618"/>
            <a:r>
              <a:rPr lang="en-US" sz="900" dirty="0">
                <a:solidFill>
                  <a:srgbClr val="ACC3CF"/>
                </a:solidFill>
              </a:rPr>
              <a:t>Spelman College</a:t>
            </a:r>
          </a:p>
          <a:p>
            <a:pPr algn="r" defTabSz="684618"/>
            <a:r>
              <a:rPr lang="en-US" sz="900" dirty="0">
                <a:solidFill>
                  <a:srgbClr val="ACC3CF"/>
                </a:solidFill>
              </a:rPr>
              <a:t>Springfield Technical Community College</a:t>
            </a:r>
          </a:p>
          <a:p>
            <a:pPr algn="r" defTabSz="684618"/>
            <a:r>
              <a:rPr lang="en-US" sz="900" dirty="0">
                <a:solidFill>
                  <a:srgbClr val="ACC3CF"/>
                </a:solidFill>
              </a:rPr>
              <a:t>St. Edward’s University</a:t>
            </a:r>
          </a:p>
          <a:p>
            <a:pPr algn="r" defTabSz="684618"/>
            <a:r>
              <a:rPr lang="en-US" sz="900" dirty="0">
                <a:solidFill>
                  <a:srgbClr val="ACC3CF"/>
                </a:solidFill>
              </a:rPr>
              <a:t>St. Lawrence University</a:t>
            </a:r>
          </a:p>
          <a:p>
            <a:pPr algn="r" defTabSz="684618"/>
            <a:r>
              <a:rPr lang="en-US" sz="900" dirty="0">
                <a:solidFill>
                  <a:srgbClr val="ACC3CF"/>
                </a:solidFill>
              </a:rPr>
              <a:t>Stevens Institute of Technology</a:t>
            </a:r>
          </a:p>
          <a:p>
            <a:pPr algn="r" defTabSz="684618"/>
            <a:r>
              <a:rPr lang="en-US" sz="900" dirty="0">
                <a:solidFill>
                  <a:srgbClr val="ACC3CF"/>
                </a:solidFill>
              </a:rPr>
              <a:t>Stockton University</a:t>
            </a:r>
          </a:p>
          <a:p>
            <a:pPr algn="r" defTabSz="684618"/>
            <a:r>
              <a:rPr lang="en-US" sz="900" dirty="0">
                <a:solidFill>
                  <a:srgbClr val="ACC3CF"/>
                </a:solidFill>
              </a:rPr>
              <a:t>SUNY - </a:t>
            </a:r>
            <a:r>
              <a:rPr lang="en-US" sz="900" dirty="0" err="1">
                <a:solidFill>
                  <a:srgbClr val="ACC3CF"/>
                </a:solidFill>
              </a:rPr>
              <a:t>Geneseo</a:t>
            </a:r>
            <a:endParaRPr lang="en-US" sz="900" dirty="0">
              <a:solidFill>
                <a:srgbClr val="ACC3CF"/>
              </a:solidFill>
            </a:endParaRPr>
          </a:p>
          <a:p>
            <a:pPr algn="r" defTabSz="684618"/>
            <a:r>
              <a:rPr lang="en-US" sz="900" dirty="0">
                <a:solidFill>
                  <a:srgbClr val="ACC3CF"/>
                </a:solidFill>
              </a:rPr>
              <a:t>Swarthmore College</a:t>
            </a:r>
          </a:p>
          <a:p>
            <a:pPr algn="r" defTabSz="684618"/>
            <a:r>
              <a:rPr lang="en-US" sz="900" dirty="0">
                <a:solidFill>
                  <a:srgbClr val="ACC3CF"/>
                </a:solidFill>
              </a:rPr>
              <a:t>Syracuse University</a:t>
            </a:r>
          </a:p>
          <a:p>
            <a:pPr algn="r" defTabSz="684618"/>
            <a:r>
              <a:rPr lang="en-US" sz="900" dirty="0">
                <a:solidFill>
                  <a:srgbClr val="ACC3CF"/>
                </a:solidFill>
              </a:rPr>
              <a:t>Temple University</a:t>
            </a:r>
          </a:p>
          <a:p>
            <a:pPr algn="r" defTabSz="684618"/>
            <a:r>
              <a:rPr lang="en-US" sz="900" dirty="0">
                <a:solidFill>
                  <a:srgbClr val="ACC3CF"/>
                </a:solidFill>
              </a:rPr>
              <a:t>Tennessee Technological University</a:t>
            </a:r>
          </a:p>
          <a:p>
            <a:pPr algn="r" defTabSz="684618"/>
            <a:r>
              <a:rPr lang="en-US" sz="900" dirty="0">
                <a:solidFill>
                  <a:srgbClr val="ACC3CF"/>
                </a:solidFill>
              </a:rPr>
              <a:t>Texas A&amp;M University</a:t>
            </a:r>
          </a:p>
          <a:p>
            <a:pPr algn="r" defTabSz="684618"/>
            <a:r>
              <a:rPr lang="en-US" sz="900" dirty="0">
                <a:solidFill>
                  <a:srgbClr val="ACC3CF"/>
                </a:solidFill>
              </a:rPr>
              <a:t>Texas A&amp;M University - Corpus Christi</a:t>
            </a:r>
          </a:p>
          <a:p>
            <a:pPr algn="r" defTabSz="684618"/>
            <a:r>
              <a:rPr lang="en-US" sz="900" dirty="0">
                <a:solidFill>
                  <a:srgbClr val="ACC3CF"/>
                </a:solidFill>
              </a:rPr>
              <a:t>Texas A&amp;M University - Kingsville</a:t>
            </a:r>
          </a:p>
          <a:p>
            <a:pPr algn="r" defTabSz="684618"/>
            <a:r>
              <a:rPr lang="en-US" sz="900" dirty="0">
                <a:solidFill>
                  <a:srgbClr val="ACC3CF"/>
                </a:solidFill>
              </a:rPr>
              <a:t>Texas Christian University</a:t>
            </a:r>
          </a:p>
          <a:p>
            <a:pPr algn="r" defTabSz="684618"/>
            <a:r>
              <a:rPr lang="en-US" sz="900" dirty="0">
                <a:solidFill>
                  <a:srgbClr val="ACC3CF"/>
                </a:solidFill>
              </a:rPr>
              <a:t>The Catholic University of America</a:t>
            </a:r>
          </a:p>
          <a:p>
            <a:pPr algn="r" defTabSz="684618"/>
            <a:r>
              <a:rPr lang="en-US" sz="900" dirty="0">
                <a:solidFill>
                  <a:srgbClr val="ACC3CF"/>
                </a:solidFill>
              </a:rPr>
              <a:t>The College of New Jersey</a:t>
            </a:r>
          </a:p>
          <a:p>
            <a:pPr algn="r" defTabSz="684618"/>
            <a:r>
              <a:rPr lang="en-US" sz="900" dirty="0">
                <a:solidFill>
                  <a:srgbClr val="ACC3CF"/>
                </a:solidFill>
              </a:rPr>
              <a:t>The College of Saint Rose</a:t>
            </a:r>
          </a:p>
          <a:p>
            <a:pPr algn="r" defTabSz="684618"/>
            <a:r>
              <a:rPr lang="en-US" sz="900" dirty="0">
                <a:solidFill>
                  <a:srgbClr val="ACC3CF"/>
                </a:solidFill>
              </a:rPr>
              <a:t>The Johns Hopkins University</a:t>
            </a:r>
          </a:p>
          <a:p>
            <a:pPr algn="r" defTabSz="684618"/>
            <a:r>
              <a:rPr lang="en-US" sz="900" dirty="0">
                <a:solidFill>
                  <a:srgbClr val="ACC3CF"/>
                </a:solidFill>
              </a:rPr>
              <a:t>The Lawrenceville School</a:t>
            </a:r>
          </a:p>
          <a:p>
            <a:pPr algn="r" defTabSz="684618"/>
            <a:r>
              <a:rPr lang="en-US" sz="900" dirty="0">
                <a:solidFill>
                  <a:srgbClr val="ACC3CF"/>
                </a:solidFill>
              </a:rPr>
              <a:t>The Ohio State University</a:t>
            </a:r>
          </a:p>
          <a:p>
            <a:pPr algn="r" defTabSz="684618"/>
            <a:r>
              <a:rPr lang="en-US" sz="900" dirty="0">
                <a:solidFill>
                  <a:srgbClr val="ACC3CF"/>
                </a:solidFill>
              </a:rPr>
              <a:t>The Peddie School</a:t>
            </a:r>
          </a:p>
          <a:p>
            <a:pPr algn="r" defTabSz="684618"/>
            <a:r>
              <a:rPr lang="en-US" sz="900" dirty="0">
                <a:solidFill>
                  <a:srgbClr val="ACC3CF"/>
                </a:solidFill>
              </a:rPr>
              <a:t>The Pennsylvania State University – University Park</a:t>
            </a:r>
          </a:p>
          <a:p>
            <a:pPr algn="r" defTabSz="684618"/>
            <a:r>
              <a:rPr lang="en-US" sz="900" dirty="0">
                <a:solidFill>
                  <a:srgbClr val="ACC3CF"/>
                </a:solidFill>
              </a:rPr>
              <a:t>The Sage Colleges</a:t>
            </a:r>
          </a:p>
          <a:p>
            <a:pPr algn="r" defTabSz="684618"/>
            <a:r>
              <a:rPr lang="en-US" sz="900" dirty="0">
                <a:solidFill>
                  <a:srgbClr val="ACC3CF"/>
                </a:solidFill>
              </a:rPr>
              <a:t>The </a:t>
            </a:r>
            <a:r>
              <a:rPr lang="en-US" sz="900" dirty="0" err="1">
                <a:solidFill>
                  <a:srgbClr val="ACC3CF"/>
                </a:solidFill>
              </a:rPr>
              <a:t>Thacher</a:t>
            </a:r>
            <a:r>
              <a:rPr lang="en-US" sz="900" dirty="0">
                <a:solidFill>
                  <a:srgbClr val="ACC3CF"/>
                </a:solidFill>
              </a:rPr>
              <a:t> School</a:t>
            </a:r>
          </a:p>
          <a:p>
            <a:pPr algn="r" defTabSz="684618"/>
            <a:r>
              <a:rPr lang="en-US" sz="900" dirty="0">
                <a:solidFill>
                  <a:srgbClr val="ACC3CF"/>
                </a:solidFill>
              </a:rPr>
              <a:t>The University of Alabama</a:t>
            </a:r>
          </a:p>
          <a:p>
            <a:pPr algn="r" defTabSz="684618"/>
            <a:r>
              <a:rPr lang="en-US" sz="900" dirty="0">
                <a:solidFill>
                  <a:srgbClr val="ACC3CF"/>
                </a:solidFill>
              </a:rPr>
              <a:t>The University of Alabama at  Birmingham</a:t>
            </a:r>
          </a:p>
          <a:p>
            <a:pPr algn="r" defTabSz="684618"/>
            <a:r>
              <a:rPr lang="en-US" sz="900" dirty="0">
                <a:solidFill>
                  <a:srgbClr val="ACC3CF"/>
                </a:solidFill>
              </a:rPr>
              <a:t>The University of Dayton</a:t>
            </a:r>
          </a:p>
          <a:p>
            <a:pPr algn="r" defTabSz="684618"/>
            <a:r>
              <a:rPr lang="en-US" sz="900" dirty="0">
                <a:solidFill>
                  <a:srgbClr val="ACC3CF"/>
                </a:solidFill>
              </a:rPr>
              <a:t>The University of Maine</a:t>
            </a:r>
          </a:p>
          <a:p>
            <a:pPr algn="r" defTabSz="684618"/>
            <a:r>
              <a:rPr lang="en-US" sz="900" dirty="0">
                <a:solidFill>
                  <a:srgbClr val="ACC3CF"/>
                </a:solidFill>
              </a:rPr>
              <a:t>The University of Memphis</a:t>
            </a:r>
          </a:p>
          <a:p>
            <a:pPr algn="r" defTabSz="684618"/>
            <a:r>
              <a:rPr lang="en-US" sz="900" dirty="0">
                <a:solidFill>
                  <a:srgbClr val="ACC3CF"/>
                </a:solidFill>
              </a:rPr>
              <a:t>The University of Mississippi</a:t>
            </a:r>
          </a:p>
          <a:p>
            <a:pPr algn="r" defTabSz="684618"/>
            <a:r>
              <a:rPr lang="en-US" sz="900" dirty="0">
                <a:solidFill>
                  <a:srgbClr val="ACC3CF"/>
                </a:solidFill>
              </a:rPr>
              <a:t>The University of Utah</a:t>
            </a:r>
          </a:p>
          <a:p>
            <a:pPr algn="r" defTabSz="684618"/>
            <a:r>
              <a:rPr lang="en-US" sz="900" dirty="0">
                <a:solidFill>
                  <a:srgbClr val="ACC3CF"/>
                </a:solidFill>
              </a:rPr>
              <a:t>Thomas Jefferson University</a:t>
            </a:r>
          </a:p>
          <a:p>
            <a:pPr algn="r" defTabSz="684618"/>
            <a:r>
              <a:rPr lang="en-US" sz="900" dirty="0">
                <a:solidFill>
                  <a:srgbClr val="ACC3CF"/>
                </a:solidFill>
              </a:rPr>
              <a:t>Towson University</a:t>
            </a:r>
          </a:p>
          <a:p>
            <a:pPr algn="r" defTabSz="684618"/>
            <a:r>
              <a:rPr lang="en-US" sz="900" dirty="0">
                <a:solidFill>
                  <a:srgbClr val="ACC3CF"/>
                </a:solidFill>
              </a:rPr>
              <a:t>Tufts University</a:t>
            </a:r>
          </a:p>
          <a:p>
            <a:pPr algn="r" defTabSz="684618"/>
            <a:r>
              <a:rPr lang="en-US" sz="900" dirty="0">
                <a:solidFill>
                  <a:srgbClr val="ACC3CF"/>
                </a:solidFill>
              </a:rPr>
              <a:t>Tulane University</a:t>
            </a:r>
          </a:p>
          <a:p>
            <a:pPr algn="r" defTabSz="684618"/>
            <a:r>
              <a:rPr lang="en-US" sz="900" dirty="0">
                <a:solidFill>
                  <a:srgbClr val="ACC3CF"/>
                </a:solidFill>
              </a:rPr>
              <a:t>University Indianapolis</a:t>
            </a:r>
          </a:p>
          <a:p>
            <a:pPr algn="r" defTabSz="684618"/>
            <a:r>
              <a:rPr lang="en-US" sz="900" dirty="0">
                <a:solidFill>
                  <a:srgbClr val="ACC3CF"/>
                </a:solidFill>
              </a:rPr>
              <a:t>University of Alaska Anchorage</a:t>
            </a:r>
          </a:p>
          <a:p>
            <a:pPr algn="r" defTabSz="684618"/>
            <a:r>
              <a:rPr lang="en-US" sz="900" dirty="0">
                <a:solidFill>
                  <a:srgbClr val="ACC3CF"/>
                </a:solidFill>
              </a:rPr>
              <a:t>University of Alaska Fairbanks</a:t>
            </a:r>
          </a:p>
          <a:p>
            <a:pPr algn="r" defTabSz="684618"/>
            <a:r>
              <a:rPr lang="en-US" sz="900" dirty="0">
                <a:solidFill>
                  <a:srgbClr val="ACC3CF"/>
                </a:solidFill>
              </a:rPr>
              <a:t>University of Alaska Southeast</a:t>
            </a:r>
          </a:p>
          <a:p>
            <a:pPr algn="r" defTabSz="684618"/>
            <a:r>
              <a:rPr lang="en-US" sz="900" dirty="0">
                <a:solidFill>
                  <a:srgbClr val="ACC3CF"/>
                </a:solidFill>
              </a:rPr>
              <a:t>University of Alberta (Canada)</a:t>
            </a:r>
          </a:p>
          <a:p>
            <a:pPr algn="r" defTabSz="684618"/>
            <a:r>
              <a:rPr lang="en-US" sz="900" dirty="0">
                <a:solidFill>
                  <a:srgbClr val="ACC3CF"/>
                </a:solidFill>
              </a:rPr>
              <a:t>University of Arizona</a:t>
            </a:r>
          </a:p>
          <a:p>
            <a:pPr algn="r" defTabSz="684618"/>
            <a:r>
              <a:rPr lang="en-US" sz="900" dirty="0">
                <a:solidFill>
                  <a:srgbClr val="ACC3CF"/>
                </a:solidFill>
              </a:rPr>
              <a:t>University of Arkansas</a:t>
            </a:r>
          </a:p>
          <a:p>
            <a:pPr algn="r" defTabSz="684618"/>
            <a:r>
              <a:rPr lang="en-US" sz="900" dirty="0">
                <a:solidFill>
                  <a:srgbClr val="ACC3CF"/>
                </a:solidFill>
              </a:rPr>
              <a:t>University of Arkansas - Fort Smith</a:t>
            </a:r>
          </a:p>
          <a:p>
            <a:pPr algn="r" defTabSz="684618"/>
            <a:r>
              <a:rPr lang="en-US" sz="900" dirty="0">
                <a:solidFill>
                  <a:srgbClr val="ACC3CF"/>
                </a:solidFill>
              </a:rPr>
              <a:t>University of Arkansas at Pine Bluff</a:t>
            </a:r>
          </a:p>
          <a:p>
            <a:pPr algn="r" defTabSz="684618"/>
            <a:r>
              <a:rPr lang="en-US" sz="900" dirty="0">
                <a:solidFill>
                  <a:srgbClr val="ACC3CF"/>
                </a:solidFill>
              </a:rPr>
              <a:t>University of Calgary (Canada)</a:t>
            </a:r>
          </a:p>
          <a:p>
            <a:pPr algn="r" defTabSz="684618"/>
            <a:r>
              <a:rPr lang="en-US" sz="900" dirty="0">
                <a:solidFill>
                  <a:srgbClr val="ACC3CF"/>
                </a:solidFill>
              </a:rPr>
              <a:t>University of Central Florida</a:t>
            </a:r>
          </a:p>
          <a:p>
            <a:pPr algn="r" defTabSz="684618"/>
            <a:r>
              <a:rPr lang="en-US" sz="900" dirty="0">
                <a:solidFill>
                  <a:srgbClr val="ACC3CF"/>
                </a:solidFill>
              </a:rPr>
              <a:t>University of Chicago</a:t>
            </a:r>
          </a:p>
          <a:p>
            <a:pPr algn="r" defTabSz="684618"/>
            <a:r>
              <a:rPr lang="en-US" sz="900" dirty="0">
                <a:solidFill>
                  <a:srgbClr val="ACC3CF"/>
                </a:solidFill>
              </a:rPr>
              <a:t>University of Cincinnati</a:t>
            </a:r>
          </a:p>
          <a:p>
            <a:pPr algn="r" defTabSz="684618"/>
            <a:r>
              <a:rPr lang="en-US" sz="900" dirty="0">
                <a:solidFill>
                  <a:srgbClr val="ACC3CF"/>
                </a:solidFill>
              </a:rPr>
              <a:t>University of Colorado at Boulder</a:t>
            </a:r>
          </a:p>
          <a:p>
            <a:pPr algn="r" defTabSz="684618"/>
            <a:r>
              <a:rPr lang="en-US" sz="900" dirty="0">
                <a:solidFill>
                  <a:srgbClr val="ACC3CF"/>
                </a:solidFill>
              </a:rPr>
              <a:t>University of Connecticut</a:t>
            </a:r>
          </a:p>
          <a:p>
            <a:pPr algn="r" defTabSz="684618"/>
            <a:r>
              <a:rPr lang="en-US" sz="900" dirty="0">
                <a:solidFill>
                  <a:srgbClr val="ACC3CF"/>
                </a:solidFill>
              </a:rPr>
              <a:t>University of Denver</a:t>
            </a:r>
          </a:p>
          <a:p>
            <a:pPr algn="r" defTabSz="684618"/>
            <a:r>
              <a:rPr lang="en-US" sz="900" dirty="0">
                <a:solidFill>
                  <a:srgbClr val="ACC3CF"/>
                </a:solidFill>
              </a:rPr>
              <a:t>University of Florida</a:t>
            </a:r>
          </a:p>
          <a:p>
            <a:pPr algn="r" defTabSz="684618"/>
            <a:r>
              <a:rPr lang="en-US" sz="900" dirty="0">
                <a:solidFill>
                  <a:srgbClr val="ACC3CF"/>
                </a:solidFill>
              </a:rPr>
              <a:t>University of Georgia</a:t>
            </a:r>
          </a:p>
          <a:p>
            <a:pPr algn="r" defTabSz="684618"/>
            <a:r>
              <a:rPr lang="en-US" sz="900" dirty="0">
                <a:solidFill>
                  <a:srgbClr val="ACC3CF"/>
                </a:solidFill>
              </a:rPr>
              <a:t>University of Hartford</a:t>
            </a:r>
          </a:p>
          <a:p>
            <a:pPr algn="r" defTabSz="684618"/>
            <a:r>
              <a:rPr lang="en-US" sz="900" dirty="0">
                <a:solidFill>
                  <a:srgbClr val="ACC3CF"/>
                </a:solidFill>
              </a:rPr>
              <a:t>University of Hawaii at </a:t>
            </a:r>
            <a:r>
              <a:rPr lang="en-US" sz="900" dirty="0" err="1">
                <a:solidFill>
                  <a:srgbClr val="ACC3CF"/>
                </a:solidFill>
              </a:rPr>
              <a:t>Manoa</a:t>
            </a:r>
            <a:endParaRPr lang="en-US" sz="900" dirty="0">
              <a:solidFill>
                <a:srgbClr val="ACC3CF"/>
              </a:solidFill>
            </a:endParaRPr>
          </a:p>
          <a:p>
            <a:pPr algn="r" defTabSz="684618"/>
            <a:r>
              <a:rPr lang="en-US" sz="900" dirty="0">
                <a:solidFill>
                  <a:srgbClr val="ACC3CF"/>
                </a:solidFill>
              </a:rPr>
              <a:t>University of Illinois at Urbana-Champaign</a:t>
            </a:r>
          </a:p>
          <a:p>
            <a:pPr algn="r" defTabSz="684618"/>
            <a:r>
              <a:rPr lang="en-US" sz="900" dirty="0">
                <a:solidFill>
                  <a:srgbClr val="ACC3CF"/>
                </a:solidFill>
              </a:rPr>
              <a:t>University of Iowa</a:t>
            </a:r>
          </a:p>
          <a:p>
            <a:pPr algn="r" defTabSz="684618"/>
            <a:r>
              <a:rPr lang="en-US" sz="900" dirty="0">
                <a:solidFill>
                  <a:srgbClr val="ACC3CF"/>
                </a:solidFill>
              </a:rPr>
              <a:t>University of Maine – Fort Kent</a:t>
            </a:r>
          </a:p>
          <a:p>
            <a:pPr algn="r" defTabSz="684618"/>
            <a:r>
              <a:rPr lang="en-US" sz="900" dirty="0">
                <a:solidFill>
                  <a:srgbClr val="ACC3CF"/>
                </a:solidFill>
              </a:rPr>
              <a:t>University of Maine at Augusta</a:t>
            </a:r>
          </a:p>
          <a:p>
            <a:pPr algn="r" defTabSz="684618"/>
            <a:r>
              <a:rPr lang="en-US" sz="900" dirty="0">
                <a:solidFill>
                  <a:srgbClr val="ACC3CF"/>
                </a:solidFill>
              </a:rPr>
              <a:t>University of Maine at Farmington</a:t>
            </a:r>
          </a:p>
          <a:p>
            <a:pPr algn="r" defTabSz="684618"/>
            <a:r>
              <a:rPr lang="en-US" sz="900" dirty="0">
                <a:solidFill>
                  <a:srgbClr val="ACC3CF"/>
                </a:solidFill>
              </a:rPr>
              <a:t>University of Maine at </a:t>
            </a:r>
            <a:r>
              <a:rPr lang="en-US" sz="900" dirty="0" err="1">
                <a:solidFill>
                  <a:srgbClr val="ACC3CF"/>
                </a:solidFill>
              </a:rPr>
              <a:t>Machias</a:t>
            </a:r>
            <a:endParaRPr lang="en-US" sz="900" dirty="0">
              <a:solidFill>
                <a:srgbClr val="ACC3CF"/>
              </a:solidFill>
            </a:endParaRPr>
          </a:p>
          <a:p>
            <a:pPr algn="r" defTabSz="684618"/>
            <a:r>
              <a:rPr lang="en-US" sz="900" dirty="0">
                <a:solidFill>
                  <a:srgbClr val="ACC3CF"/>
                </a:solidFill>
              </a:rPr>
              <a:t>University of Maine at Presque Isle</a:t>
            </a:r>
          </a:p>
          <a:p>
            <a:pPr algn="r" defTabSz="684618"/>
            <a:r>
              <a:rPr lang="en-US" sz="900" dirty="0">
                <a:solidFill>
                  <a:srgbClr val="ACC3CF"/>
                </a:solidFill>
              </a:rPr>
              <a:t>University of Maryland</a:t>
            </a:r>
          </a:p>
          <a:p>
            <a:pPr algn="r" defTabSz="684618"/>
            <a:r>
              <a:rPr lang="en-US" sz="900" dirty="0">
                <a:solidFill>
                  <a:srgbClr val="ACC3CF"/>
                </a:solidFill>
              </a:rPr>
              <a:t>University of Massachusetts – Amherst</a:t>
            </a:r>
          </a:p>
          <a:p>
            <a:pPr algn="r" defTabSz="684618"/>
            <a:r>
              <a:rPr lang="en-US" sz="900" dirty="0">
                <a:solidFill>
                  <a:srgbClr val="ACC3CF"/>
                </a:solidFill>
              </a:rPr>
              <a:t>University of Massachusetts – Boston</a:t>
            </a:r>
          </a:p>
          <a:p>
            <a:pPr algn="r" defTabSz="684618"/>
            <a:r>
              <a:rPr lang="en-US" sz="900" dirty="0">
                <a:solidFill>
                  <a:srgbClr val="ACC3CF"/>
                </a:solidFill>
              </a:rPr>
              <a:t>University of Massachusetts – Dartmouth</a:t>
            </a:r>
          </a:p>
          <a:p>
            <a:pPr algn="r" defTabSz="684618"/>
            <a:r>
              <a:rPr lang="en-US" sz="900" dirty="0">
                <a:solidFill>
                  <a:srgbClr val="ACC3CF"/>
                </a:solidFill>
              </a:rPr>
              <a:t>University of Massachusetts – Lowell</a:t>
            </a:r>
          </a:p>
          <a:p>
            <a:pPr algn="r" defTabSz="684618"/>
            <a:r>
              <a:rPr lang="en-US" sz="900" dirty="0">
                <a:solidFill>
                  <a:srgbClr val="ACC3CF"/>
                </a:solidFill>
              </a:rPr>
              <a:t>University of Massachusetts – Medical School</a:t>
            </a:r>
          </a:p>
          <a:p>
            <a:pPr algn="r" defTabSz="684618"/>
            <a:r>
              <a:rPr lang="en-US" sz="900" dirty="0">
                <a:solidFill>
                  <a:srgbClr val="ACC3CF"/>
                </a:solidFill>
              </a:rPr>
              <a:t>University of Michigan – Ann Arbor</a:t>
            </a:r>
          </a:p>
          <a:p>
            <a:pPr algn="r" defTabSz="684618"/>
            <a:r>
              <a:rPr lang="en-US" sz="900" dirty="0">
                <a:solidFill>
                  <a:srgbClr val="ACC3CF"/>
                </a:solidFill>
              </a:rPr>
              <a:t>University of Michigan – Dearborn</a:t>
            </a:r>
          </a:p>
          <a:p>
            <a:pPr algn="r" defTabSz="684618"/>
            <a:r>
              <a:rPr lang="en-US" sz="900" dirty="0">
                <a:solidFill>
                  <a:srgbClr val="ACC3CF"/>
                </a:solidFill>
              </a:rPr>
              <a:t>University of Minnesota</a:t>
            </a:r>
          </a:p>
          <a:p>
            <a:pPr algn="r" defTabSz="684618"/>
            <a:r>
              <a:rPr lang="en-US" sz="900" dirty="0">
                <a:solidFill>
                  <a:srgbClr val="ACC3CF"/>
                </a:solidFill>
              </a:rPr>
              <a:t>University of Minnesota - Crookston</a:t>
            </a:r>
          </a:p>
          <a:p>
            <a:pPr algn="r" defTabSz="684618"/>
            <a:r>
              <a:rPr lang="en-US" sz="900" dirty="0">
                <a:solidFill>
                  <a:srgbClr val="ACC3CF"/>
                </a:solidFill>
              </a:rPr>
              <a:t>University of Minnesota - Duluth</a:t>
            </a:r>
          </a:p>
          <a:p>
            <a:pPr algn="r" defTabSz="684618"/>
            <a:r>
              <a:rPr lang="en-US" sz="900" dirty="0">
                <a:solidFill>
                  <a:srgbClr val="ACC3CF"/>
                </a:solidFill>
              </a:rPr>
              <a:t>University of Minnesota – Morris</a:t>
            </a:r>
          </a:p>
          <a:p>
            <a:pPr algn="r" defTabSz="684618"/>
            <a:r>
              <a:rPr lang="en-US" sz="900" dirty="0">
                <a:solidFill>
                  <a:srgbClr val="ACC3CF"/>
                </a:solidFill>
              </a:rPr>
              <a:t>University of Mississippi Medical Center</a:t>
            </a:r>
          </a:p>
          <a:p>
            <a:pPr algn="r" defTabSz="684618"/>
            <a:r>
              <a:rPr lang="en-US" sz="900" dirty="0">
                <a:solidFill>
                  <a:srgbClr val="ACC3CF"/>
                </a:solidFill>
              </a:rPr>
              <a:t>University of Missouri – Columbia</a:t>
            </a:r>
          </a:p>
          <a:p>
            <a:pPr algn="r" defTabSz="684618"/>
            <a:r>
              <a:rPr lang="en-US" sz="900" dirty="0">
                <a:solidFill>
                  <a:srgbClr val="ACC3CF"/>
                </a:solidFill>
              </a:rPr>
              <a:t>University of Missouri – Kansas City</a:t>
            </a:r>
          </a:p>
          <a:p>
            <a:pPr algn="r" defTabSz="684618"/>
            <a:r>
              <a:rPr lang="en-US" sz="900" dirty="0">
                <a:solidFill>
                  <a:srgbClr val="ACC3CF"/>
                </a:solidFill>
              </a:rPr>
              <a:t>University of Missouri – St. Louis</a:t>
            </a:r>
          </a:p>
          <a:p>
            <a:pPr algn="r" defTabSz="684618"/>
            <a:r>
              <a:rPr lang="en-US" sz="900" dirty="0">
                <a:solidFill>
                  <a:srgbClr val="ACC3CF"/>
                </a:solidFill>
              </a:rPr>
              <a:t>University of Nebraska at Kearney</a:t>
            </a:r>
          </a:p>
          <a:p>
            <a:pPr algn="r" defTabSz="684618"/>
            <a:r>
              <a:rPr lang="en-US" sz="900" dirty="0">
                <a:solidFill>
                  <a:srgbClr val="ACC3CF"/>
                </a:solidFill>
              </a:rPr>
              <a:t>University of Nebraska at Lincoln</a:t>
            </a:r>
          </a:p>
          <a:p>
            <a:pPr algn="r" defTabSz="684618"/>
            <a:r>
              <a:rPr lang="en-US" sz="900" dirty="0">
                <a:solidFill>
                  <a:srgbClr val="ACC3CF"/>
                </a:solidFill>
              </a:rPr>
              <a:t>University of Nebraska Medical Center</a:t>
            </a:r>
          </a:p>
          <a:p>
            <a:pPr algn="r" defTabSz="684618"/>
            <a:r>
              <a:rPr lang="en-US" sz="900" dirty="0">
                <a:solidFill>
                  <a:srgbClr val="ACC3CF"/>
                </a:solidFill>
              </a:rPr>
              <a:t>University of Nebraska Omaha</a:t>
            </a:r>
          </a:p>
          <a:p>
            <a:pPr algn="r" defTabSz="684618"/>
            <a:r>
              <a:rPr lang="en-US" sz="900" dirty="0">
                <a:solidFill>
                  <a:srgbClr val="ACC3CF"/>
                </a:solidFill>
              </a:rPr>
              <a:t>University of New Brunswick (Canada)</a:t>
            </a:r>
          </a:p>
          <a:p>
            <a:pPr algn="r" defTabSz="684618"/>
            <a:r>
              <a:rPr lang="en-US" sz="900" dirty="0">
                <a:solidFill>
                  <a:srgbClr val="ACC3CF"/>
                </a:solidFill>
              </a:rPr>
              <a:t>University of New Hampshire</a:t>
            </a:r>
          </a:p>
          <a:p>
            <a:pPr algn="r" defTabSz="684618"/>
            <a:r>
              <a:rPr lang="en-US" sz="900" dirty="0">
                <a:solidFill>
                  <a:srgbClr val="ACC3CF"/>
                </a:solidFill>
              </a:rPr>
              <a:t>University of New Haven</a:t>
            </a:r>
          </a:p>
          <a:p>
            <a:pPr algn="r" defTabSz="684618"/>
            <a:r>
              <a:rPr lang="en-US" sz="900" dirty="0">
                <a:solidFill>
                  <a:srgbClr val="ACC3CF"/>
                </a:solidFill>
              </a:rPr>
              <a:t>University of New Mexico</a:t>
            </a:r>
          </a:p>
          <a:p>
            <a:pPr algn="r" defTabSz="684618"/>
            <a:r>
              <a:rPr lang="en-US" sz="900" dirty="0">
                <a:solidFill>
                  <a:srgbClr val="ACC3CF"/>
                </a:solidFill>
              </a:rPr>
              <a:t>University of North Florida</a:t>
            </a:r>
          </a:p>
          <a:p>
            <a:pPr algn="r" defTabSz="684618"/>
            <a:r>
              <a:rPr lang="en-US" sz="900" dirty="0">
                <a:solidFill>
                  <a:srgbClr val="ACC3CF"/>
                </a:solidFill>
              </a:rPr>
              <a:t>University of North Texas</a:t>
            </a:r>
          </a:p>
          <a:p>
            <a:pPr algn="r" defTabSz="684618"/>
            <a:r>
              <a:rPr lang="en-US" sz="900" dirty="0">
                <a:solidFill>
                  <a:srgbClr val="ACC3CF"/>
                </a:solidFill>
              </a:rPr>
              <a:t>University of Northern Iowa</a:t>
            </a:r>
          </a:p>
          <a:p>
            <a:pPr algn="r" defTabSz="684618"/>
            <a:r>
              <a:rPr lang="en-US" sz="900" dirty="0">
                <a:solidFill>
                  <a:srgbClr val="ACC3CF"/>
                </a:solidFill>
              </a:rPr>
              <a:t>University of Notre Dame</a:t>
            </a:r>
          </a:p>
          <a:p>
            <a:pPr algn="r" defTabSz="684618"/>
            <a:r>
              <a:rPr lang="en-US" sz="900" dirty="0">
                <a:solidFill>
                  <a:srgbClr val="ACC3CF"/>
                </a:solidFill>
              </a:rPr>
              <a:t>University of Oregon</a:t>
            </a:r>
          </a:p>
          <a:p>
            <a:pPr algn="r" defTabSz="684618"/>
            <a:r>
              <a:rPr lang="en-US" sz="900" dirty="0">
                <a:solidFill>
                  <a:srgbClr val="ACC3CF"/>
                </a:solidFill>
              </a:rPr>
              <a:t>University of Ottawa (Canada)</a:t>
            </a:r>
          </a:p>
          <a:p>
            <a:pPr algn="r" defTabSz="684618"/>
            <a:r>
              <a:rPr lang="en-US" sz="900" dirty="0">
                <a:solidFill>
                  <a:srgbClr val="ACC3CF"/>
                </a:solidFill>
              </a:rPr>
              <a:t>University of Pennsylvania</a:t>
            </a:r>
          </a:p>
          <a:p>
            <a:pPr algn="r" defTabSz="684618"/>
            <a:r>
              <a:rPr lang="en-US" sz="900" dirty="0">
                <a:solidFill>
                  <a:srgbClr val="ACC3CF"/>
                </a:solidFill>
              </a:rPr>
              <a:t>University of Pittsburgh</a:t>
            </a:r>
          </a:p>
          <a:p>
            <a:pPr algn="r" defTabSz="684618"/>
            <a:r>
              <a:rPr lang="en-US" sz="900" dirty="0">
                <a:solidFill>
                  <a:srgbClr val="ACC3CF"/>
                </a:solidFill>
              </a:rPr>
              <a:t>University of Rhode Island</a:t>
            </a:r>
          </a:p>
          <a:p>
            <a:pPr algn="r" defTabSz="684618"/>
            <a:r>
              <a:rPr lang="en-US" sz="900" dirty="0">
                <a:solidFill>
                  <a:srgbClr val="ACC3CF"/>
                </a:solidFill>
              </a:rPr>
              <a:t>University of Rochester</a:t>
            </a:r>
          </a:p>
          <a:p>
            <a:pPr algn="r" defTabSz="684618"/>
            <a:r>
              <a:rPr lang="en-US" sz="900" dirty="0">
                <a:solidFill>
                  <a:srgbClr val="ACC3CF"/>
                </a:solidFill>
              </a:rPr>
              <a:t>University of San Diego</a:t>
            </a:r>
          </a:p>
          <a:p>
            <a:pPr algn="r" defTabSz="684618"/>
            <a:r>
              <a:rPr lang="en-US" sz="900" dirty="0">
                <a:solidFill>
                  <a:srgbClr val="ACC3CF"/>
                </a:solidFill>
              </a:rPr>
              <a:t>University of San Francisco</a:t>
            </a:r>
          </a:p>
          <a:p>
            <a:pPr algn="r" defTabSz="684618"/>
            <a:r>
              <a:rPr lang="en-US" sz="900" dirty="0">
                <a:solidFill>
                  <a:srgbClr val="ACC3CF"/>
                </a:solidFill>
              </a:rPr>
              <a:t>University of Saskatchewan (Canada)</a:t>
            </a:r>
          </a:p>
          <a:p>
            <a:pPr algn="r" defTabSz="684618"/>
            <a:r>
              <a:rPr lang="en-US" sz="900" dirty="0">
                <a:solidFill>
                  <a:srgbClr val="ACC3CF"/>
                </a:solidFill>
              </a:rPr>
              <a:t>University of South Florida</a:t>
            </a:r>
          </a:p>
          <a:p>
            <a:pPr algn="r" defTabSz="684618"/>
            <a:r>
              <a:rPr lang="en-US" sz="900" dirty="0">
                <a:solidFill>
                  <a:srgbClr val="ACC3CF"/>
                </a:solidFill>
              </a:rPr>
              <a:t>University of Southern</a:t>
            </a:r>
          </a:p>
          <a:p>
            <a:pPr algn="r" defTabSz="684618"/>
            <a:r>
              <a:rPr lang="en-US" sz="900" dirty="0">
                <a:solidFill>
                  <a:srgbClr val="ACC3CF"/>
                </a:solidFill>
              </a:rPr>
              <a:t>University of Southern Maine</a:t>
            </a:r>
          </a:p>
          <a:p>
            <a:pPr algn="r" defTabSz="684618"/>
            <a:r>
              <a:rPr lang="en-US" sz="900" dirty="0">
                <a:solidFill>
                  <a:srgbClr val="ACC3CF"/>
                </a:solidFill>
              </a:rPr>
              <a:t>University of St. Thomas</a:t>
            </a:r>
          </a:p>
          <a:p>
            <a:pPr algn="r" defTabSz="684618"/>
            <a:r>
              <a:rPr lang="en-US" sz="900" dirty="0">
                <a:solidFill>
                  <a:srgbClr val="ACC3CF"/>
                </a:solidFill>
              </a:rPr>
              <a:t>University of Tennessee, Knoxville</a:t>
            </a:r>
          </a:p>
          <a:p>
            <a:pPr algn="r" defTabSz="684618"/>
            <a:r>
              <a:rPr lang="en-US" sz="900" dirty="0">
                <a:solidFill>
                  <a:srgbClr val="ACC3CF"/>
                </a:solidFill>
              </a:rPr>
              <a:t>University of Texas - Austin</a:t>
            </a:r>
          </a:p>
          <a:p>
            <a:pPr algn="r" defTabSz="684618"/>
            <a:r>
              <a:rPr lang="en-US" sz="900" dirty="0">
                <a:solidFill>
                  <a:srgbClr val="ACC3CF"/>
                </a:solidFill>
              </a:rPr>
              <a:t>University of Texas at Dallas</a:t>
            </a:r>
          </a:p>
          <a:p>
            <a:pPr algn="r" defTabSz="684618"/>
            <a:r>
              <a:rPr lang="en-US" sz="900" dirty="0">
                <a:solidFill>
                  <a:srgbClr val="ACC3CF"/>
                </a:solidFill>
              </a:rPr>
              <a:t>University of Texas Health</a:t>
            </a:r>
          </a:p>
          <a:p>
            <a:pPr algn="r" defTabSz="684618"/>
            <a:r>
              <a:rPr lang="en-US" sz="900" dirty="0">
                <a:solidFill>
                  <a:srgbClr val="ACC3CF"/>
                </a:solidFill>
              </a:rPr>
              <a:t>University of Texas Rio Grande Valley</a:t>
            </a:r>
          </a:p>
          <a:p>
            <a:pPr algn="r" defTabSz="684618"/>
            <a:r>
              <a:rPr lang="en-US" sz="900" dirty="0">
                <a:solidFill>
                  <a:srgbClr val="ACC3CF"/>
                </a:solidFill>
              </a:rPr>
              <a:t>University of the Sciences in Philadelphia</a:t>
            </a:r>
          </a:p>
          <a:p>
            <a:pPr algn="r" defTabSz="684618"/>
            <a:r>
              <a:rPr lang="en-US" sz="900" dirty="0">
                <a:solidFill>
                  <a:srgbClr val="ACC3CF"/>
                </a:solidFill>
              </a:rPr>
              <a:t>University of Toledo</a:t>
            </a:r>
          </a:p>
          <a:p>
            <a:pPr algn="r" defTabSz="684618"/>
            <a:r>
              <a:rPr lang="en-US" sz="900" dirty="0">
                <a:solidFill>
                  <a:srgbClr val="ACC3CF"/>
                </a:solidFill>
              </a:rPr>
              <a:t>University of Vermont</a:t>
            </a:r>
          </a:p>
          <a:p>
            <a:pPr algn="r" defTabSz="684618"/>
            <a:r>
              <a:rPr lang="en-US" sz="900" dirty="0">
                <a:solidFill>
                  <a:srgbClr val="ACC3CF"/>
                </a:solidFill>
              </a:rPr>
              <a:t>University of Washington</a:t>
            </a:r>
          </a:p>
          <a:p>
            <a:pPr algn="r" defTabSz="684618"/>
            <a:r>
              <a:rPr lang="en-US" sz="900" dirty="0">
                <a:solidFill>
                  <a:srgbClr val="ACC3CF"/>
                </a:solidFill>
              </a:rPr>
              <a:t>University of West Florida</a:t>
            </a:r>
          </a:p>
          <a:p>
            <a:pPr algn="r" defTabSz="684618"/>
            <a:r>
              <a:rPr lang="en-US" sz="900" dirty="0">
                <a:solidFill>
                  <a:srgbClr val="ACC3CF"/>
                </a:solidFill>
              </a:rPr>
              <a:t>University of Wisconsin - Madison</a:t>
            </a:r>
          </a:p>
          <a:p>
            <a:pPr algn="r" defTabSz="684618"/>
            <a:r>
              <a:rPr lang="en-US" sz="900" dirty="0">
                <a:solidFill>
                  <a:srgbClr val="ACC3CF"/>
                </a:solidFill>
              </a:rPr>
              <a:t>Vanderbilt University</a:t>
            </a:r>
          </a:p>
          <a:p>
            <a:pPr algn="r" defTabSz="684618"/>
            <a:r>
              <a:rPr lang="en-US" sz="900" dirty="0">
                <a:solidFill>
                  <a:srgbClr val="ACC3CF"/>
                </a:solidFill>
              </a:rPr>
              <a:t>Virginia Commonwealth University</a:t>
            </a:r>
          </a:p>
          <a:p>
            <a:pPr algn="r" defTabSz="684618"/>
            <a:r>
              <a:rPr lang="en-US" sz="900" dirty="0">
                <a:solidFill>
                  <a:srgbClr val="ACC3CF"/>
                </a:solidFill>
              </a:rPr>
              <a:t>Wake Forest University</a:t>
            </a:r>
          </a:p>
          <a:p>
            <a:pPr algn="r" defTabSz="684618"/>
            <a:r>
              <a:rPr lang="en-US" sz="900" dirty="0">
                <a:solidFill>
                  <a:srgbClr val="ACC3CF"/>
                </a:solidFill>
              </a:rPr>
              <a:t>Washburn University</a:t>
            </a:r>
          </a:p>
          <a:p>
            <a:pPr algn="r" defTabSz="684618"/>
            <a:r>
              <a:rPr lang="en-US" sz="900" dirty="0">
                <a:solidFill>
                  <a:srgbClr val="ACC3CF"/>
                </a:solidFill>
              </a:rPr>
              <a:t>Washington State University</a:t>
            </a:r>
          </a:p>
          <a:p>
            <a:pPr algn="r" defTabSz="684618"/>
            <a:r>
              <a:rPr lang="en-US" sz="900" dirty="0">
                <a:solidFill>
                  <a:srgbClr val="ACC3CF"/>
                </a:solidFill>
              </a:rPr>
              <a:t>Washington State University - Tri-Cities Campus</a:t>
            </a:r>
          </a:p>
          <a:p>
            <a:pPr algn="r" defTabSz="684618"/>
            <a:r>
              <a:rPr lang="en-US" sz="900" dirty="0">
                <a:solidFill>
                  <a:srgbClr val="ACC3CF"/>
                </a:solidFill>
              </a:rPr>
              <a:t>Washington State University - Vancouver</a:t>
            </a:r>
          </a:p>
          <a:p>
            <a:pPr algn="r" defTabSz="684618"/>
            <a:r>
              <a:rPr lang="en-US" sz="900" dirty="0">
                <a:solidFill>
                  <a:srgbClr val="ACC3CF"/>
                </a:solidFill>
              </a:rPr>
              <a:t>Washington University in St. Louis</a:t>
            </a:r>
          </a:p>
          <a:p>
            <a:pPr algn="r" defTabSz="684618"/>
            <a:r>
              <a:rPr lang="en-US" sz="900" dirty="0">
                <a:solidFill>
                  <a:srgbClr val="ACC3CF"/>
                </a:solidFill>
              </a:rPr>
              <a:t>Wayne State University</a:t>
            </a:r>
          </a:p>
          <a:p>
            <a:pPr algn="r" defTabSz="684618"/>
            <a:r>
              <a:rPr lang="en-US" sz="900" dirty="0">
                <a:solidFill>
                  <a:srgbClr val="ACC3CF"/>
                </a:solidFill>
              </a:rPr>
              <a:t>Wellesley College</a:t>
            </a:r>
          </a:p>
          <a:p>
            <a:pPr algn="r" defTabSz="684618"/>
            <a:r>
              <a:rPr lang="en-US" sz="900" dirty="0">
                <a:solidFill>
                  <a:srgbClr val="ACC3CF"/>
                </a:solidFill>
              </a:rPr>
              <a:t>Wesleyan University</a:t>
            </a:r>
          </a:p>
          <a:p>
            <a:pPr algn="r" defTabSz="684618"/>
            <a:r>
              <a:rPr lang="en-US" sz="900" dirty="0">
                <a:solidFill>
                  <a:srgbClr val="ACC3CF"/>
                </a:solidFill>
              </a:rPr>
              <a:t>West Chester University</a:t>
            </a:r>
          </a:p>
          <a:p>
            <a:pPr algn="r" defTabSz="684618"/>
            <a:r>
              <a:rPr lang="en-US" sz="900" dirty="0">
                <a:solidFill>
                  <a:srgbClr val="ACC3CF"/>
                </a:solidFill>
              </a:rPr>
              <a:t>West Virginia Health Science Center</a:t>
            </a:r>
          </a:p>
          <a:p>
            <a:pPr algn="r" defTabSz="684618"/>
            <a:r>
              <a:rPr lang="en-US" sz="900" dirty="0">
                <a:solidFill>
                  <a:srgbClr val="ACC3CF"/>
                </a:solidFill>
              </a:rPr>
              <a:t>West Virginia University</a:t>
            </a:r>
          </a:p>
          <a:p>
            <a:pPr algn="r" defTabSz="684618"/>
            <a:r>
              <a:rPr lang="en-US" sz="900" dirty="0">
                <a:solidFill>
                  <a:srgbClr val="ACC3CF"/>
                </a:solidFill>
              </a:rPr>
              <a:t>Western Oregon University</a:t>
            </a:r>
          </a:p>
          <a:p>
            <a:pPr algn="r" defTabSz="684618"/>
            <a:r>
              <a:rPr lang="en-US" sz="900" dirty="0">
                <a:solidFill>
                  <a:srgbClr val="ACC3CF"/>
                </a:solidFill>
              </a:rPr>
              <a:t>Westfield State University</a:t>
            </a:r>
          </a:p>
          <a:p>
            <a:pPr algn="r" defTabSz="684618"/>
            <a:r>
              <a:rPr lang="en-US" sz="900" dirty="0">
                <a:solidFill>
                  <a:srgbClr val="ACC3CF"/>
                </a:solidFill>
              </a:rPr>
              <a:t>Widener University</a:t>
            </a:r>
          </a:p>
          <a:p>
            <a:pPr algn="r" defTabSz="684618"/>
            <a:r>
              <a:rPr lang="en-US" sz="900" dirty="0">
                <a:solidFill>
                  <a:srgbClr val="ACC3CF"/>
                </a:solidFill>
              </a:rPr>
              <a:t>Williams College</a:t>
            </a:r>
          </a:p>
          <a:p>
            <a:pPr algn="r" defTabSz="684618"/>
            <a:r>
              <a:rPr lang="en-US" sz="900" dirty="0">
                <a:solidFill>
                  <a:srgbClr val="ACC3CF"/>
                </a:solidFill>
              </a:rPr>
              <a:t>Worcester Polytechnic Institute</a:t>
            </a:r>
          </a:p>
          <a:p>
            <a:pPr algn="r" defTabSz="684618"/>
            <a:r>
              <a:rPr lang="en-US" sz="900" dirty="0">
                <a:solidFill>
                  <a:srgbClr val="ACC3CF"/>
                </a:solidFill>
              </a:rPr>
              <a:t>Worcester State University</a:t>
            </a:r>
          </a:p>
          <a:p>
            <a:pPr algn="r" defTabSz="684618"/>
            <a:r>
              <a:rPr lang="en-US" sz="900" dirty="0">
                <a:solidFill>
                  <a:srgbClr val="ACC3CF"/>
                </a:solidFill>
              </a:rPr>
              <a:t>Xavier University</a:t>
            </a:r>
          </a:p>
          <a:p>
            <a:pPr algn="r" defTabSz="684618"/>
            <a:endParaRPr lang="en-US" sz="900" dirty="0">
              <a:solidFill>
                <a:srgbClr val="ACC3CF"/>
              </a:solidFill>
            </a:endParaRPr>
          </a:p>
          <a:p>
            <a:pPr algn="r" defTabSz="684618"/>
            <a:endParaRPr lang="en-US" sz="900" dirty="0">
              <a:solidFill>
                <a:srgbClr val="ACC3CF"/>
              </a:solidFill>
            </a:endParaRPr>
          </a:p>
          <a:p>
            <a:pPr algn="r" defTabSz="684618"/>
            <a:endParaRPr lang="en-US" sz="900" dirty="0">
              <a:solidFill>
                <a:srgbClr val="ACC3CF"/>
              </a:solidFill>
            </a:endParaRPr>
          </a:p>
          <a:p>
            <a:pPr algn="r" defTabSz="684618"/>
            <a:endParaRPr lang="en-US" sz="900" dirty="0">
              <a:solidFill>
                <a:srgbClr val="ACC3CF"/>
              </a:solidFill>
            </a:endParaRPr>
          </a:p>
          <a:p>
            <a:pPr algn="r" defTabSz="684618"/>
            <a:endParaRPr lang="en-US" sz="900" dirty="0">
              <a:solidFill>
                <a:srgbClr val="ACC3CF"/>
              </a:solidFill>
            </a:endParaRPr>
          </a:p>
          <a:p>
            <a:pPr algn="r" defTabSz="684618"/>
            <a:endParaRPr lang="en-US" sz="900" dirty="0">
              <a:solidFill>
                <a:srgbClr val="ACC3CF"/>
              </a:solidFill>
            </a:endParaRPr>
          </a:p>
          <a:p>
            <a:pPr algn="r" defTabSz="684618"/>
            <a:endParaRPr lang="en-US" sz="900" dirty="0">
              <a:solidFill>
                <a:srgbClr val="ACC3CF"/>
              </a:solidFill>
            </a:endParaRPr>
          </a:p>
          <a:p>
            <a:pPr algn="r" defTabSz="684618"/>
            <a:endParaRPr lang="en-US" sz="900" dirty="0">
              <a:solidFill>
                <a:srgbClr val="ACC3CF"/>
              </a:solidFill>
            </a:endParaRPr>
          </a:p>
          <a:p>
            <a:pPr algn="r" defTabSz="684618"/>
            <a:endParaRPr lang="en-US" sz="900" dirty="0">
              <a:solidFill>
                <a:srgbClr val="ACC3CF"/>
              </a:solidFill>
            </a:endParaRPr>
          </a:p>
          <a:p>
            <a:pPr algn="r" defTabSz="684618"/>
            <a:endParaRPr lang="en-US" sz="900" dirty="0">
              <a:solidFill>
                <a:srgbClr val="ACC3CF"/>
              </a:solidFill>
            </a:endParaRPr>
          </a:p>
          <a:p>
            <a:pPr algn="r" defTabSz="684618"/>
            <a:endParaRPr lang="en-US" sz="900" dirty="0">
              <a:solidFill>
                <a:srgbClr val="ACC3CF"/>
              </a:solidFill>
            </a:endParaRPr>
          </a:p>
          <a:p>
            <a:pPr algn="r" defTabSz="684618"/>
            <a:endParaRPr lang="en-US" sz="900" dirty="0">
              <a:solidFill>
                <a:srgbClr val="ACC3CF"/>
              </a:solidFill>
            </a:endParaRPr>
          </a:p>
          <a:p>
            <a:pPr algn="r" defTabSz="684618"/>
            <a:endParaRPr lang="en-US" sz="900" dirty="0">
              <a:solidFill>
                <a:srgbClr val="ACC3CF"/>
              </a:solidFill>
            </a:endParaRPr>
          </a:p>
          <a:p>
            <a:pPr algn="r" defTabSz="684618"/>
            <a:endParaRPr lang="en-US" sz="900" dirty="0">
              <a:solidFill>
                <a:srgbClr val="ACC3CF"/>
              </a:solidFill>
            </a:endParaRPr>
          </a:p>
          <a:p>
            <a:pPr algn="r" defTabSz="684618"/>
            <a:endParaRPr lang="en-US" sz="900" dirty="0">
              <a:solidFill>
                <a:srgbClr val="ACC3CF"/>
              </a:solidFill>
            </a:endParaRPr>
          </a:p>
          <a:p>
            <a:pPr algn="r" defTabSz="684618"/>
            <a:endParaRPr lang="en-US" sz="900" dirty="0">
              <a:solidFill>
                <a:srgbClr val="ACC3CF"/>
              </a:solidFill>
            </a:endParaRPr>
          </a:p>
          <a:p>
            <a:pPr algn="r" defTabSz="684618"/>
            <a:endParaRPr lang="en-US" sz="900" dirty="0">
              <a:solidFill>
                <a:srgbClr val="ACC3CF"/>
              </a:solidFill>
            </a:endParaRPr>
          </a:p>
          <a:p>
            <a:pPr algn="r" defTabSz="684618"/>
            <a:endParaRPr lang="en-US" sz="900" dirty="0">
              <a:solidFill>
                <a:srgbClr val="ACC3CF"/>
              </a:solidFill>
            </a:endParaRPr>
          </a:p>
          <a:p>
            <a:pPr algn="r" defTabSz="684618"/>
            <a:endParaRPr lang="en-US" sz="900" dirty="0">
              <a:solidFill>
                <a:srgbClr val="ACC3CF"/>
              </a:solidFill>
            </a:endParaRPr>
          </a:p>
          <a:p>
            <a:pPr algn="r" defTabSz="684618"/>
            <a:endParaRPr lang="en-US" sz="900" dirty="0">
              <a:solidFill>
                <a:srgbClr val="ACC3CF"/>
              </a:solidFill>
            </a:endParaRPr>
          </a:p>
        </p:txBody>
      </p:sp>
      <p:sp>
        <p:nvSpPr>
          <p:cNvPr id="22" name="Text Placeholder 20"/>
          <p:cNvSpPr>
            <a:spLocks noGrp="1"/>
          </p:cNvSpPr>
          <p:nvPr>
            <p:ph type="body" sz="quarter" idx="14" hasCustomPrompt="1"/>
          </p:nvPr>
        </p:nvSpPr>
        <p:spPr>
          <a:xfrm>
            <a:off x="244373" y="1625453"/>
            <a:ext cx="6045995" cy="637017"/>
          </a:xfrm>
        </p:spPr>
        <p:txBody>
          <a:bodyPr anchor="ctr" anchorCtr="0">
            <a:normAutofit/>
          </a:bodyPr>
          <a:lstStyle>
            <a:lvl1pPr marL="0" indent="0">
              <a:buNone/>
              <a:defRPr sz="4100" baseline="0">
                <a:solidFill>
                  <a:schemeClr val="bg1"/>
                </a:solidFill>
              </a:defRPr>
            </a:lvl1pPr>
          </a:lstStyle>
          <a:p>
            <a:pPr lvl="0"/>
            <a:r>
              <a:rPr lang="en-US" dirty="0"/>
              <a:t>Institution</a:t>
            </a:r>
          </a:p>
        </p:txBody>
      </p:sp>
      <p:sp>
        <p:nvSpPr>
          <p:cNvPr id="12" name="Rectangle 11"/>
          <p:cNvSpPr/>
          <p:nvPr userDrawn="1"/>
        </p:nvSpPr>
        <p:spPr>
          <a:xfrm>
            <a:off x="0" y="4715"/>
            <a:ext cx="9144000" cy="1133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2" tIns="34242" rIns="68462" bIns="34242" rtlCol="0" anchor="ctr"/>
          <a:lstStyle/>
          <a:p>
            <a:pPr algn="ctr" defTabSz="684618"/>
            <a:endParaRPr lang="en-US" sz="1400">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371" y="216262"/>
            <a:ext cx="1914604" cy="685800"/>
          </a:xfrm>
          <a:prstGeom prst="rect">
            <a:avLst/>
          </a:prstGeom>
        </p:spPr>
      </p:pic>
      <p:sp>
        <p:nvSpPr>
          <p:cNvPr id="13" name="Text Placeholder 20"/>
          <p:cNvSpPr>
            <a:spLocks noGrp="1"/>
          </p:cNvSpPr>
          <p:nvPr>
            <p:ph type="body" sz="quarter" idx="17" hasCustomPrompt="1"/>
          </p:nvPr>
        </p:nvSpPr>
        <p:spPr>
          <a:xfrm>
            <a:off x="244373" y="2262446"/>
            <a:ext cx="6045995" cy="698364"/>
          </a:xfrm>
        </p:spPr>
        <p:txBody>
          <a:bodyPr anchor="ctr" anchorCtr="0">
            <a:normAutofit/>
          </a:bodyPr>
          <a:lstStyle>
            <a:lvl1pPr marL="0" indent="0">
              <a:buNone/>
              <a:defRPr sz="3600" baseline="0">
                <a:solidFill>
                  <a:schemeClr val="bg1"/>
                </a:solidFill>
              </a:defRPr>
            </a:lvl1pPr>
          </a:lstStyle>
          <a:p>
            <a:pPr lvl="0"/>
            <a:r>
              <a:rPr lang="en-US" dirty="0"/>
              <a:t>Presentation Title</a:t>
            </a:r>
          </a:p>
        </p:txBody>
      </p:sp>
      <p:sp>
        <p:nvSpPr>
          <p:cNvPr id="15" name="Text Placeholder 20"/>
          <p:cNvSpPr>
            <a:spLocks noGrp="1"/>
          </p:cNvSpPr>
          <p:nvPr>
            <p:ph type="body" sz="quarter" idx="18" hasCustomPrompt="1"/>
          </p:nvPr>
        </p:nvSpPr>
        <p:spPr>
          <a:xfrm>
            <a:off x="244373" y="2886562"/>
            <a:ext cx="6045995" cy="538460"/>
          </a:xfrm>
        </p:spPr>
        <p:txBody>
          <a:bodyPr anchor="ctr" anchorCtr="0">
            <a:noAutofit/>
          </a:bodyPr>
          <a:lstStyle>
            <a:lvl1pPr marL="0" indent="0">
              <a:buNone/>
              <a:defRPr sz="2100" baseline="0">
                <a:solidFill>
                  <a:schemeClr val="bg1"/>
                </a:solidFill>
              </a:defRPr>
            </a:lvl1pPr>
          </a:lstStyle>
          <a:p>
            <a:pPr lvl="0"/>
            <a:r>
              <a:rPr lang="en-US" dirty="0"/>
              <a:t>Date</a:t>
            </a:r>
          </a:p>
        </p:txBody>
      </p:sp>
      <p:pic>
        <p:nvPicPr>
          <p:cNvPr id="9" name="GORDIAN_PATTERN_5455.png"/>
          <p:cNvPicPr/>
          <p:nvPr userDrawn="1"/>
        </p:nvPicPr>
        <p:blipFill rotWithShape="1">
          <a:blip r:embed="rId3">
            <a:extLst/>
          </a:blip>
          <a:srcRect t="34302" r="664" b="53619"/>
          <a:stretch/>
        </p:blipFill>
        <p:spPr>
          <a:xfrm>
            <a:off x="0" y="4588140"/>
            <a:ext cx="9144000" cy="555360"/>
          </a:xfrm>
          <a:prstGeom prst="rect">
            <a:avLst/>
          </a:prstGeom>
          <a:ln w="12700">
            <a:miter lim="400000"/>
          </a:ln>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70390" y="4653730"/>
            <a:ext cx="482449" cy="426296"/>
          </a:xfrm>
          <a:prstGeom prst="rect">
            <a:avLst/>
          </a:prstGeom>
        </p:spPr>
      </p:pic>
    </p:spTree>
    <p:extLst>
      <p:ext uri="{BB962C8B-B14F-4D97-AF65-F5344CB8AC3E}">
        <p14:creationId xmlns:p14="http://schemas.microsoft.com/office/powerpoint/2010/main" val="77293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repeatCount="indefinite" grpId="0" nodeType="withEffect">
                                  <p:stCondLst>
                                    <p:cond delay="0"/>
                                  </p:stCondLst>
                                  <p:endCondLst>
                                    <p:cond evt="onNext" delay="0">
                                      <p:tgtEl>
                                        <p:sldTgt/>
                                      </p:tgtEl>
                                    </p:cond>
                                  </p:end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90000" fill="hold"/>
                                        <p:tgtEl>
                                          <p:spTgt spid="16"/>
                                        </p:tgtEl>
                                        <p:attrNameLst>
                                          <p:attrName>ppt_x</p:attrName>
                                        </p:attrNameLst>
                                      </p:cBhvr>
                                      <p:tavLst>
                                        <p:tav tm="0">
                                          <p:val>
                                            <p:strVal val="#ppt_x"/>
                                          </p:val>
                                        </p:tav>
                                        <p:tav tm="100000">
                                          <p:val>
                                            <p:strVal val="#ppt_x"/>
                                          </p:val>
                                        </p:tav>
                                      </p:tavLst>
                                    </p:anim>
                                    <p:anim calcmode="lin" valueType="num">
                                      <p:cBhvr additive="base">
                                        <p:cTn id="8" dur="90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3" name="Footer Placeholder 22"/>
          <p:cNvSpPr>
            <a:spLocks noGrp="1"/>
          </p:cNvSpPr>
          <p:nvPr>
            <p:ph type="ftr" sz="quarter" idx="15"/>
          </p:nvPr>
        </p:nvSpPr>
        <p:spPr/>
        <p:txBody>
          <a:bodyPr/>
          <a:lstStyle/>
          <a:p>
            <a:r>
              <a:rPr lang="en-US">
                <a:solidFill>
                  <a:srgbClr val="4F5761">
                    <a:tint val="75000"/>
                  </a:srgbClr>
                </a:solidFill>
              </a:rPr>
              <a:t>© 2016 The Gordian Group, Inc. All Rights Reserved.</a:t>
            </a:r>
            <a:endParaRPr lang="en-US" dirty="0">
              <a:solidFill>
                <a:srgbClr val="4F5761">
                  <a:tint val="75000"/>
                </a:srgbClr>
              </a:solidFill>
            </a:endParaRPr>
          </a:p>
        </p:txBody>
      </p:sp>
      <p:sp>
        <p:nvSpPr>
          <p:cNvPr id="24" name="Slide Number Placeholder 23"/>
          <p:cNvSpPr>
            <a:spLocks noGrp="1"/>
          </p:cNvSpPr>
          <p:nvPr>
            <p:ph type="sldNum" sz="quarter" idx="16"/>
          </p:nvPr>
        </p:nvSpPr>
        <p:spPr/>
        <p:txBody>
          <a:bodyPr/>
          <a:lstStyle/>
          <a:p>
            <a:fld id="{B6DC40F5-9695-F64F-A8B5-197A71F752B6}" type="slidenum">
              <a:rPr lang="en-US" smtClean="0">
                <a:solidFill>
                  <a:srgbClr val="4F5761">
                    <a:tint val="75000"/>
                  </a:srgbClr>
                </a:solidFill>
              </a:rPr>
              <a:pPr/>
              <a:t>‹#›</a:t>
            </a:fld>
            <a:endParaRPr lang="en-US">
              <a:solidFill>
                <a:srgbClr val="4F5761">
                  <a:tint val="75000"/>
                </a:srgbClr>
              </a:solidFill>
            </a:endParaRPr>
          </a:p>
        </p:txBody>
      </p:sp>
      <p:sp>
        <p:nvSpPr>
          <p:cNvPr id="11" name="Rectangle 10"/>
          <p:cNvSpPr/>
          <p:nvPr userDrawn="1"/>
        </p:nvSpPr>
        <p:spPr>
          <a:xfrm>
            <a:off x="0" y="1128498"/>
            <a:ext cx="9144000" cy="345964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462" tIns="34242" rIns="68462" bIns="34242" rtlCol="0" anchor="ctr"/>
          <a:lstStyle/>
          <a:p>
            <a:pPr algn="ctr" defTabSz="684618"/>
            <a:endParaRPr lang="en-US" sz="1400">
              <a:solidFill>
                <a:srgbClr val="FFFFFF"/>
              </a:solidFill>
            </a:endParaRPr>
          </a:p>
        </p:txBody>
      </p:sp>
      <p:pic>
        <p:nvPicPr>
          <p:cNvPr id="12" name="GORDIAN_PATTERN_5455.png"/>
          <p:cNvPicPr/>
          <p:nvPr userDrawn="1"/>
        </p:nvPicPr>
        <p:blipFill rotWithShape="1">
          <a:blip r:embed="rId2">
            <a:extLst/>
          </a:blip>
          <a:srcRect t="34302" r="664" b="53619"/>
          <a:stretch/>
        </p:blipFill>
        <p:spPr>
          <a:xfrm>
            <a:off x="0" y="4588140"/>
            <a:ext cx="9144000" cy="555360"/>
          </a:xfrm>
          <a:prstGeom prst="rect">
            <a:avLst/>
          </a:prstGeom>
          <a:ln w="12700">
            <a:miter lim="400000"/>
          </a:ln>
        </p:spPr>
      </p:pic>
      <p:sp>
        <p:nvSpPr>
          <p:cNvPr id="22" name="Text Placeholder 20"/>
          <p:cNvSpPr>
            <a:spLocks noGrp="1"/>
          </p:cNvSpPr>
          <p:nvPr>
            <p:ph type="body" sz="quarter" idx="14" hasCustomPrompt="1"/>
          </p:nvPr>
        </p:nvSpPr>
        <p:spPr>
          <a:xfrm>
            <a:off x="1549005" y="1568056"/>
            <a:ext cx="6045995" cy="2477690"/>
          </a:xfrm>
        </p:spPr>
        <p:txBody>
          <a:bodyPr anchor="ctr" anchorCtr="0">
            <a:normAutofit/>
          </a:bodyPr>
          <a:lstStyle>
            <a:lvl1pPr marL="0" indent="0">
              <a:buNone/>
              <a:defRPr sz="4100" baseline="0">
                <a:solidFill>
                  <a:schemeClr val="bg1"/>
                </a:solidFill>
              </a:defRPr>
            </a:lvl1pPr>
          </a:lstStyle>
          <a:p>
            <a:pPr lvl="0"/>
            <a:r>
              <a:rPr lang="en-US" dirty="0"/>
              <a:t>Section Title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4371" y="216262"/>
            <a:ext cx="1914604" cy="6858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70390" y="4653730"/>
            <a:ext cx="482449" cy="426296"/>
          </a:xfrm>
          <a:prstGeom prst="rect">
            <a:avLst/>
          </a:prstGeom>
        </p:spPr>
      </p:pic>
    </p:spTree>
    <p:extLst>
      <p:ext uri="{BB962C8B-B14F-4D97-AF65-F5344CB8AC3E}">
        <p14:creationId xmlns:p14="http://schemas.microsoft.com/office/powerpoint/2010/main" val="236069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288" y="205979"/>
            <a:ext cx="8229600" cy="857250"/>
          </a:xfrm>
          <a:prstGeom prst="rect">
            <a:avLst/>
          </a:prstGeom>
        </p:spPr>
        <p:txBody>
          <a:bodyPr lIns="91125" tIns="45562" rIns="91125" bIns="45562"/>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600291" y="1151335"/>
            <a:ext cx="4040188" cy="479822"/>
          </a:xfrm>
          <a:prstGeom prst="rect">
            <a:avLst/>
          </a:prstGeom>
        </p:spPr>
        <p:txBody>
          <a:bodyPr lIns="91125" tIns="45562" rIns="91125" bIns="45562" anchor="b"/>
          <a:lstStyle>
            <a:lvl1pPr marL="0" indent="0">
              <a:buNone/>
              <a:defRPr sz="2400" b="1"/>
            </a:lvl1pPr>
            <a:lvl2pPr marL="455634" indent="0">
              <a:buNone/>
              <a:defRPr sz="2000" b="1"/>
            </a:lvl2pPr>
            <a:lvl3pPr marL="911275" indent="0">
              <a:buNone/>
              <a:defRPr sz="1800" b="1"/>
            </a:lvl3pPr>
            <a:lvl4pPr marL="1366921" indent="0">
              <a:buNone/>
              <a:defRPr sz="1600" b="1"/>
            </a:lvl4pPr>
            <a:lvl5pPr marL="1822558" indent="0">
              <a:buNone/>
              <a:defRPr sz="1600" b="1"/>
            </a:lvl5pPr>
            <a:lvl6pPr marL="2278194" indent="0">
              <a:buNone/>
              <a:defRPr sz="1600" b="1"/>
            </a:lvl6pPr>
            <a:lvl7pPr marL="2733831" indent="0">
              <a:buNone/>
              <a:defRPr sz="1600" b="1"/>
            </a:lvl7pPr>
            <a:lvl8pPr marL="3189467" indent="0">
              <a:buNone/>
              <a:defRPr sz="1600" b="1"/>
            </a:lvl8pPr>
            <a:lvl9pPr marL="3645100" indent="0">
              <a:buNone/>
              <a:defRPr sz="1600" b="1"/>
            </a:lvl9pPr>
          </a:lstStyle>
          <a:p>
            <a:pPr lvl="0"/>
            <a:r>
              <a:rPr lang="en-US" dirty="0" smtClean="0"/>
              <a:t>Click to edit 1st column sub</a:t>
            </a:r>
          </a:p>
        </p:txBody>
      </p:sp>
      <p:sp>
        <p:nvSpPr>
          <p:cNvPr id="4" name="Content Placeholder 3"/>
          <p:cNvSpPr>
            <a:spLocks noGrp="1"/>
          </p:cNvSpPr>
          <p:nvPr>
            <p:ph sz="half" idx="2"/>
          </p:nvPr>
        </p:nvSpPr>
        <p:spPr>
          <a:xfrm>
            <a:off x="600291" y="1631156"/>
            <a:ext cx="4040188" cy="2963466"/>
          </a:xfrm>
          <a:prstGeom prst="rect">
            <a:avLst/>
          </a:prstGeom>
        </p:spPr>
        <p:txBody>
          <a:bodyPr lIns="91125" tIns="45562" rIns="91125" bIns="4556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788187" y="1151335"/>
            <a:ext cx="4041775" cy="479822"/>
          </a:xfrm>
          <a:prstGeom prst="rect">
            <a:avLst/>
          </a:prstGeom>
        </p:spPr>
        <p:txBody>
          <a:bodyPr lIns="91125" tIns="45562" rIns="91125" bIns="45562" anchor="b"/>
          <a:lstStyle>
            <a:lvl1pPr marL="0" indent="0">
              <a:buNone/>
              <a:defRPr sz="2400" b="1"/>
            </a:lvl1pPr>
            <a:lvl2pPr marL="455634" indent="0">
              <a:buNone/>
              <a:defRPr sz="2000" b="1"/>
            </a:lvl2pPr>
            <a:lvl3pPr marL="911275" indent="0">
              <a:buNone/>
              <a:defRPr sz="1800" b="1"/>
            </a:lvl3pPr>
            <a:lvl4pPr marL="1366921" indent="0">
              <a:buNone/>
              <a:defRPr sz="1600" b="1"/>
            </a:lvl4pPr>
            <a:lvl5pPr marL="1822558" indent="0">
              <a:buNone/>
              <a:defRPr sz="1600" b="1"/>
            </a:lvl5pPr>
            <a:lvl6pPr marL="2278194" indent="0">
              <a:buNone/>
              <a:defRPr sz="1600" b="1"/>
            </a:lvl6pPr>
            <a:lvl7pPr marL="2733831" indent="0">
              <a:buNone/>
              <a:defRPr sz="1600" b="1"/>
            </a:lvl7pPr>
            <a:lvl8pPr marL="3189467" indent="0">
              <a:buNone/>
              <a:defRPr sz="1600" b="1"/>
            </a:lvl8pPr>
            <a:lvl9pPr marL="3645100" indent="0">
              <a:buNone/>
              <a:defRPr sz="1600" b="1"/>
            </a:lvl9pPr>
          </a:lstStyle>
          <a:p>
            <a:pPr lvl="0"/>
            <a:r>
              <a:rPr lang="en-US" dirty="0" smtClean="0"/>
              <a:t>Click to edit 2nd column sub</a:t>
            </a:r>
          </a:p>
        </p:txBody>
      </p:sp>
      <p:sp>
        <p:nvSpPr>
          <p:cNvPr id="6" name="Content Placeholder 5"/>
          <p:cNvSpPr>
            <a:spLocks noGrp="1"/>
          </p:cNvSpPr>
          <p:nvPr>
            <p:ph sz="quarter" idx="4"/>
          </p:nvPr>
        </p:nvSpPr>
        <p:spPr>
          <a:xfrm>
            <a:off x="4788187" y="1631156"/>
            <a:ext cx="4041775" cy="2963466"/>
          </a:xfrm>
          <a:prstGeom prst="rect">
            <a:avLst/>
          </a:prstGeom>
        </p:spPr>
        <p:txBody>
          <a:bodyPr lIns="91125" tIns="45562" rIns="91125" bIns="4556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8553385" y="4767264"/>
            <a:ext cx="527219" cy="273844"/>
          </a:xfrm>
          <a:prstGeom prst="rect">
            <a:avLst/>
          </a:prstGeom>
        </p:spPr>
        <p:txBody>
          <a:bodyPr/>
          <a:lstStyle>
            <a:lvl1pPr>
              <a:defRPr sz="1000"/>
            </a:lvl1p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863741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ext 2">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solidFill>
                  <a:srgbClr val="4F5761">
                    <a:tint val="75000"/>
                  </a:srgbClr>
                </a:solidFill>
              </a:rPr>
              <a:t>© 2017 Sightlines, LLC. All Rights Reserved.</a:t>
            </a:r>
          </a:p>
        </p:txBody>
      </p:sp>
      <p:sp>
        <p:nvSpPr>
          <p:cNvPr id="4" name="Slide Number Placeholder 3"/>
          <p:cNvSpPr>
            <a:spLocks noGrp="1"/>
          </p:cNvSpPr>
          <p:nvPr>
            <p:ph type="sldNum" sz="quarter" idx="11"/>
          </p:nvPr>
        </p:nvSpPr>
        <p:spPr/>
        <p:txBody>
          <a:bodyPr/>
          <a:lstStyle/>
          <a:p>
            <a:fld id="{B6DC40F5-9695-F64F-A8B5-197A71F752B6}" type="slidenum">
              <a:rPr lang="en-US" smtClean="0">
                <a:solidFill>
                  <a:srgbClr val="4F5761">
                    <a:tint val="75000"/>
                  </a:srgbClr>
                </a:solidFill>
              </a:rPr>
              <a:pPr/>
              <a:t>‹#›</a:t>
            </a:fld>
            <a:endParaRPr lang="en-US" dirty="0">
              <a:solidFill>
                <a:srgbClr val="4F5761">
                  <a:tint val="75000"/>
                </a:srgbClr>
              </a:solidFill>
            </a:endParaRPr>
          </a:p>
        </p:txBody>
      </p:sp>
      <p:sp>
        <p:nvSpPr>
          <p:cNvPr id="11" name="Text Placeholder 5"/>
          <p:cNvSpPr>
            <a:spLocks noGrp="1"/>
          </p:cNvSpPr>
          <p:nvPr>
            <p:ph type="body" sz="quarter" idx="13"/>
          </p:nvPr>
        </p:nvSpPr>
        <p:spPr>
          <a:xfrm>
            <a:off x="552451" y="1116759"/>
            <a:ext cx="7962900" cy="3201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hape 135"/>
          <p:cNvSpPr/>
          <p:nvPr userDrawn="1"/>
        </p:nvSpPr>
        <p:spPr>
          <a:xfrm flipV="1">
            <a:off x="271962" y="576195"/>
            <a:ext cx="8600084" cy="0"/>
          </a:xfrm>
          <a:prstGeom prst="line">
            <a:avLst/>
          </a:prstGeom>
          <a:ln w="25400">
            <a:solidFill>
              <a:srgbClr val="4CC5FF"/>
            </a:solidFill>
          </a:ln>
        </p:spPr>
        <p:txBody>
          <a:bodyPr lIns="0" tIns="0" rIns="0" bIns="0"/>
          <a:lstStyle/>
          <a:p>
            <a:pPr defTabSz="342309">
              <a:defRPr sz="1200">
                <a:latin typeface="+mj-lt"/>
                <a:ea typeface="+mj-ea"/>
                <a:cs typeface="+mj-cs"/>
                <a:sym typeface="Helvetica"/>
              </a:defRPr>
            </a:pPr>
            <a:endParaRPr sz="900">
              <a:solidFill>
                <a:srgbClr val="4F5761"/>
              </a:solidFill>
              <a:sym typeface="Helvetica"/>
            </a:endParaRPr>
          </a:p>
        </p:txBody>
      </p:sp>
      <p:sp>
        <p:nvSpPr>
          <p:cNvPr id="14" name="Shape 135"/>
          <p:cNvSpPr/>
          <p:nvPr userDrawn="1"/>
        </p:nvSpPr>
        <p:spPr>
          <a:xfrm flipV="1">
            <a:off x="202480" y="4594889"/>
            <a:ext cx="8739296" cy="0"/>
          </a:xfrm>
          <a:prstGeom prst="line">
            <a:avLst/>
          </a:prstGeom>
          <a:ln w="25400">
            <a:solidFill>
              <a:srgbClr val="4CC5FF"/>
            </a:solidFill>
          </a:ln>
        </p:spPr>
        <p:txBody>
          <a:bodyPr lIns="0" tIns="0" rIns="0" bIns="0"/>
          <a:lstStyle/>
          <a:p>
            <a:pPr defTabSz="342309">
              <a:defRPr sz="1200">
                <a:latin typeface="+mj-lt"/>
                <a:ea typeface="+mj-ea"/>
                <a:cs typeface="+mj-cs"/>
                <a:sym typeface="Helvetica"/>
              </a:defRPr>
            </a:pPr>
            <a:endParaRPr sz="900">
              <a:solidFill>
                <a:srgbClr val="4F5761"/>
              </a:solidFill>
              <a:sym typeface="Helvetica"/>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311" y="4666053"/>
            <a:ext cx="1180649" cy="422901"/>
          </a:xfrm>
          <a:prstGeom prst="rect">
            <a:avLst/>
          </a:prstGeom>
        </p:spPr>
      </p:pic>
      <p:sp>
        <p:nvSpPr>
          <p:cNvPr id="15" name="Title 1"/>
          <p:cNvSpPr>
            <a:spLocks noGrp="1"/>
          </p:cNvSpPr>
          <p:nvPr>
            <p:ph type="title" hasCustomPrompt="1"/>
          </p:nvPr>
        </p:nvSpPr>
        <p:spPr>
          <a:xfrm>
            <a:off x="315684" y="121390"/>
            <a:ext cx="8013459" cy="503636"/>
          </a:xfrm>
        </p:spPr>
        <p:txBody>
          <a:bodyPr>
            <a:noAutofit/>
          </a:bodyPr>
          <a:lstStyle>
            <a:lvl1pPr>
              <a:defRPr sz="2700" b="1" i="0" baseline="0">
                <a:solidFill>
                  <a:schemeClr val="bg2"/>
                </a:solidFill>
                <a:latin typeface="Calibri" panose="020F0502020204030204" pitchFamily="34" charset="0"/>
              </a:defRPr>
            </a:lvl1pPr>
          </a:lstStyle>
          <a:p>
            <a:r>
              <a:rPr lang="en-US" dirty="0"/>
              <a:t>Slide Title</a:t>
            </a:r>
          </a:p>
        </p:txBody>
      </p:sp>
      <p:sp>
        <p:nvSpPr>
          <p:cNvPr id="16" name="Text Placeholder 5"/>
          <p:cNvSpPr>
            <a:spLocks noGrp="1"/>
          </p:cNvSpPr>
          <p:nvPr>
            <p:ph type="body" sz="quarter" idx="14" hasCustomPrompt="1"/>
          </p:nvPr>
        </p:nvSpPr>
        <p:spPr>
          <a:xfrm>
            <a:off x="315291" y="623582"/>
            <a:ext cx="8013457" cy="265223"/>
          </a:xfrm>
        </p:spPr>
        <p:txBody>
          <a:bodyPr>
            <a:noAutofit/>
          </a:bodyPr>
          <a:lstStyle>
            <a:lvl1pPr marL="0" indent="0" algn="l" defTabSz="684618" rtl="0" eaLnBrk="1" latinLnBrk="0" hangingPunct="1">
              <a:lnSpc>
                <a:spcPct val="90000"/>
              </a:lnSpc>
              <a:spcBef>
                <a:spcPct val="0"/>
              </a:spcBef>
              <a:buNone/>
              <a:defRPr lang="en-US" sz="1800" b="0" i="0" kern="1200" baseline="0" dirty="0">
                <a:solidFill>
                  <a:schemeClr val="tx1"/>
                </a:solidFill>
                <a:latin typeface="Calibri" panose="020F0502020204030204" pitchFamily="34" charset="0"/>
                <a:ea typeface="+mj-ea"/>
                <a:cs typeface="+mj-cs"/>
              </a:defRPr>
            </a:lvl1pPr>
          </a:lstStyle>
          <a:p>
            <a:pPr lvl="0"/>
            <a:r>
              <a:rPr lang="en-US" dirty="0"/>
              <a:t>Subtitle</a:t>
            </a:r>
          </a:p>
        </p:txBody>
      </p:sp>
      <p:pic>
        <p:nvPicPr>
          <p:cNvPr id="12" name="Picture 2" descr="http://blog.president.vcu.edu/files/2013/01/VCU_3CSeal.png">
            <a:extLst>
              <a:ext uri="{FF2B5EF4-FFF2-40B4-BE49-F238E27FC236}">
                <a16:creationId xmlns:a16="http://schemas.microsoft.com/office/drawing/2014/main" id="{ABD20777-68AE-41FF-8BD5-C9384DA9826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10613" y="193541"/>
            <a:ext cx="774371" cy="236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487066"/>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srgbClr val="4F5761">
                  <a:tint val="75000"/>
                </a:srgbClr>
              </a:solidFill>
            </a:endParaRPr>
          </a:p>
        </p:txBody>
      </p:sp>
      <p:sp>
        <p:nvSpPr>
          <p:cNvPr id="6" name="Slide Number Placeholder 5"/>
          <p:cNvSpPr>
            <a:spLocks noGrp="1"/>
          </p:cNvSpPr>
          <p:nvPr>
            <p:ph type="sldNum" sz="quarter" idx="12"/>
          </p:nvPr>
        </p:nvSpPr>
        <p:spPr/>
        <p:txBody>
          <a:bodyPr/>
          <a:lstStyle/>
          <a:p>
            <a:fld id="{B6DC40F5-9695-F64F-A8B5-197A71F752B6}" type="slidenum">
              <a:rPr lang="en-US" smtClean="0">
                <a:solidFill>
                  <a:srgbClr val="4F5761">
                    <a:tint val="75000"/>
                  </a:srgbClr>
                </a:solidFill>
              </a:rPr>
              <a:pPr/>
              <a:t>‹#›</a:t>
            </a:fld>
            <a:endParaRPr lang="en-US">
              <a:solidFill>
                <a:srgbClr val="4F5761">
                  <a:tint val="75000"/>
                </a:srgbClr>
              </a:solidFill>
            </a:endParaRPr>
          </a:p>
        </p:txBody>
      </p:sp>
      <p:sp>
        <p:nvSpPr>
          <p:cNvPr id="8" name="Slide Number Placeholder 5"/>
          <p:cNvSpPr txBox="1">
            <a:spLocks/>
          </p:cNvSpPr>
          <p:nvPr userDrawn="1"/>
        </p:nvSpPr>
        <p:spPr>
          <a:xfrm>
            <a:off x="3543300" y="4767264"/>
            <a:ext cx="2057400" cy="273844"/>
          </a:xfrm>
          <a:prstGeom prst="rect">
            <a:avLst/>
          </a:prstGeom>
        </p:spPr>
        <p:txBody>
          <a:bodyPr vert="horz" lIns="68462" tIns="34242" rIns="68462" bIns="34242"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1BC9A-10A7-7344-A267-EFF9D561367C}" type="slidenum">
              <a:rPr lang="en-US" smtClean="0">
                <a:solidFill>
                  <a:srgbClr val="4F5761">
                    <a:tint val="75000"/>
                  </a:srgbClr>
                </a:solidFill>
              </a:rPr>
              <a:pPr/>
              <a:t>‹#›</a:t>
            </a:fld>
            <a:endParaRPr lang="en-US">
              <a:solidFill>
                <a:srgbClr val="4F5761">
                  <a:tint val="75000"/>
                </a:srgbClr>
              </a:solidFill>
            </a:endParaRPr>
          </a:p>
        </p:txBody>
      </p:sp>
      <p:sp>
        <p:nvSpPr>
          <p:cNvPr id="15" name="Rectangle 14"/>
          <p:cNvSpPr/>
          <p:nvPr userDrawn="1"/>
        </p:nvSpPr>
        <p:spPr>
          <a:xfrm>
            <a:off x="0" y="2867429"/>
            <a:ext cx="9144000" cy="227608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462" tIns="34242" rIns="68462" bIns="34242" rtlCol="0" anchor="ctr"/>
          <a:lstStyle/>
          <a:p>
            <a:pPr algn="ctr" defTabSz="684618"/>
            <a:endParaRPr lang="en-US" sz="1400">
              <a:solidFill>
                <a:srgbClr val="FFFFFF"/>
              </a:solidFill>
            </a:endParaRPr>
          </a:p>
        </p:txBody>
      </p:sp>
      <p:pic>
        <p:nvPicPr>
          <p:cNvPr id="16" name="GORDIAN_PATTERN_5455.png"/>
          <p:cNvPicPr/>
          <p:nvPr userDrawn="1"/>
        </p:nvPicPr>
        <p:blipFill rotWithShape="1">
          <a:blip r:embed="rId2">
            <a:extLst/>
          </a:blip>
          <a:srcRect t="88" r="664" b="87015"/>
          <a:stretch/>
        </p:blipFill>
        <p:spPr>
          <a:xfrm>
            <a:off x="0" y="3"/>
            <a:ext cx="9144000" cy="592953"/>
          </a:xfrm>
          <a:prstGeom prst="rect">
            <a:avLst/>
          </a:prstGeom>
          <a:ln w="12700">
            <a:miter lim="400000"/>
          </a:ln>
        </p:spPr>
      </p:pic>
      <p:sp>
        <p:nvSpPr>
          <p:cNvPr id="22" name="Text Placeholder 20"/>
          <p:cNvSpPr>
            <a:spLocks noGrp="1"/>
          </p:cNvSpPr>
          <p:nvPr>
            <p:ph type="body" sz="quarter" idx="14" hasCustomPrompt="1"/>
          </p:nvPr>
        </p:nvSpPr>
        <p:spPr>
          <a:xfrm>
            <a:off x="1549001" y="3135124"/>
            <a:ext cx="6045995" cy="1769099"/>
          </a:xfrm>
        </p:spPr>
        <p:txBody>
          <a:bodyPr anchor="ctr" anchorCtr="0">
            <a:normAutofit/>
          </a:bodyPr>
          <a:lstStyle>
            <a:lvl1pPr marL="0" indent="0" algn="ctr">
              <a:buNone/>
              <a:defRPr sz="4100" baseline="0">
                <a:solidFill>
                  <a:schemeClr val="bg1"/>
                </a:solidFill>
              </a:defRPr>
            </a:lvl1pPr>
          </a:lstStyle>
          <a:p>
            <a:pPr lvl="0"/>
            <a:r>
              <a:rPr lang="en-US" dirty="0"/>
              <a:t>Questions &amp; Discussion</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82336" y="1067412"/>
            <a:ext cx="3979381" cy="1425392"/>
          </a:xfrm>
          <a:prstGeom prst="rect">
            <a:avLst/>
          </a:prstGeom>
        </p:spPr>
      </p:pic>
    </p:spTree>
    <p:extLst>
      <p:ext uri="{BB962C8B-B14F-4D97-AF65-F5344CB8AC3E}">
        <p14:creationId xmlns:p14="http://schemas.microsoft.com/office/powerpoint/2010/main" val="32187062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old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srgbClr val="4F5761">
                  <a:tint val="75000"/>
                </a:srgbClr>
              </a:solidFill>
            </a:endParaRPr>
          </a:p>
        </p:txBody>
      </p:sp>
      <p:sp>
        <p:nvSpPr>
          <p:cNvPr id="6" name="Slide Number Placeholder 5"/>
          <p:cNvSpPr>
            <a:spLocks noGrp="1"/>
          </p:cNvSpPr>
          <p:nvPr>
            <p:ph type="sldNum" sz="quarter" idx="12"/>
          </p:nvPr>
        </p:nvSpPr>
        <p:spPr/>
        <p:txBody>
          <a:bodyPr/>
          <a:lstStyle/>
          <a:p>
            <a:fld id="{B6DC40F5-9695-F64F-A8B5-197A71F752B6}" type="slidenum">
              <a:rPr lang="en-US" smtClean="0">
                <a:solidFill>
                  <a:srgbClr val="4F5761">
                    <a:tint val="75000"/>
                  </a:srgbClr>
                </a:solidFill>
              </a:rPr>
              <a:pPr/>
              <a:t>‹#›</a:t>
            </a:fld>
            <a:endParaRPr lang="en-US">
              <a:solidFill>
                <a:srgbClr val="4F5761">
                  <a:tint val="75000"/>
                </a:srgbClr>
              </a:solidFill>
            </a:endParaRPr>
          </a:p>
        </p:txBody>
      </p:sp>
      <p:sp>
        <p:nvSpPr>
          <p:cNvPr id="8" name="Slide Number Placeholder 5"/>
          <p:cNvSpPr txBox="1">
            <a:spLocks/>
          </p:cNvSpPr>
          <p:nvPr userDrawn="1"/>
        </p:nvSpPr>
        <p:spPr>
          <a:xfrm>
            <a:off x="3543300" y="4767264"/>
            <a:ext cx="2057400" cy="273844"/>
          </a:xfrm>
          <a:prstGeom prst="rect">
            <a:avLst/>
          </a:prstGeom>
        </p:spPr>
        <p:txBody>
          <a:bodyPr vert="horz" lIns="68462" tIns="34242" rIns="68462" bIns="34242"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1BC9A-10A7-7344-A267-EFF9D561367C}" type="slidenum">
              <a:rPr lang="en-US" smtClean="0">
                <a:solidFill>
                  <a:srgbClr val="4F5761">
                    <a:tint val="75000"/>
                  </a:srgbClr>
                </a:solidFill>
              </a:rPr>
              <a:pPr/>
              <a:t>‹#›</a:t>
            </a:fld>
            <a:endParaRPr lang="en-US">
              <a:solidFill>
                <a:srgbClr val="4F5761">
                  <a:tint val="75000"/>
                </a:srgbClr>
              </a:solidFill>
            </a:endParaRPr>
          </a:p>
        </p:txBody>
      </p:sp>
      <p:sp>
        <p:nvSpPr>
          <p:cNvPr id="15" name="Rectangle 14"/>
          <p:cNvSpPr/>
          <p:nvPr userDrawn="1"/>
        </p:nvSpPr>
        <p:spPr>
          <a:xfrm>
            <a:off x="-1" y="3"/>
            <a:ext cx="9144000" cy="59295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462" tIns="34242" rIns="68462" bIns="34242" rtlCol="0" anchor="ctr"/>
          <a:lstStyle/>
          <a:p>
            <a:pPr algn="ctr" defTabSz="684618"/>
            <a:endParaRPr lang="en-US" sz="1400">
              <a:solidFill>
                <a:srgbClr val="FFFFFF"/>
              </a:solidFill>
            </a:endParaRPr>
          </a:p>
        </p:txBody>
      </p:sp>
      <p:pic>
        <p:nvPicPr>
          <p:cNvPr id="9" name="GORDIAN_PATTERN_5455.png"/>
          <p:cNvPicPr/>
          <p:nvPr userDrawn="1"/>
        </p:nvPicPr>
        <p:blipFill rotWithShape="1">
          <a:blip r:embed="rId2">
            <a:extLst/>
          </a:blip>
          <a:srcRect t="87" r="664" b="50407"/>
          <a:stretch/>
        </p:blipFill>
        <p:spPr>
          <a:xfrm>
            <a:off x="0" y="2867429"/>
            <a:ext cx="9144000" cy="2276087"/>
          </a:xfrm>
          <a:prstGeom prst="rect">
            <a:avLst/>
          </a:prstGeom>
          <a:ln w="12700">
            <a:miter lim="400000"/>
          </a:ln>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82336" y="1067412"/>
            <a:ext cx="3979381" cy="1425392"/>
          </a:xfrm>
          <a:prstGeom prst="rect">
            <a:avLst/>
          </a:prstGeom>
        </p:spPr>
      </p:pic>
    </p:spTree>
    <p:extLst>
      <p:ext uri="{BB962C8B-B14F-4D97-AF65-F5344CB8AC3E}">
        <p14:creationId xmlns:p14="http://schemas.microsoft.com/office/powerpoint/2010/main" val="2004657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11" name="Rectangle 10"/>
          <p:cNvSpPr/>
          <p:nvPr userDrawn="1"/>
        </p:nvSpPr>
        <p:spPr>
          <a:xfrm>
            <a:off x="0" y="1128498"/>
            <a:ext cx="9144000" cy="345964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475" tIns="34244" rIns="68475" bIns="34244" rtlCol="0" anchor="ctr"/>
          <a:lstStyle/>
          <a:p>
            <a:pPr algn="ctr" defTabSz="684788"/>
            <a:endParaRPr lang="en-US" sz="1400">
              <a:solidFill>
                <a:srgbClr val="FFFFFF"/>
              </a:solidFill>
            </a:endParaRPr>
          </a:p>
        </p:txBody>
      </p:sp>
      <p:sp>
        <p:nvSpPr>
          <p:cNvPr id="16" name="Text Box 5"/>
          <p:cNvSpPr txBox="1">
            <a:spLocks noChangeArrowheads="1"/>
          </p:cNvSpPr>
          <p:nvPr userDrawn="1"/>
        </p:nvSpPr>
        <p:spPr bwMode="auto">
          <a:xfrm>
            <a:off x="6354407" y="-42159516"/>
            <a:ext cx="2727520" cy="50759957"/>
          </a:xfrm>
          <a:prstGeom prst="rect">
            <a:avLst/>
          </a:prstGeom>
          <a:noFill/>
          <a:ln w="38100">
            <a:noFill/>
            <a:miter lim="800000"/>
            <a:headEnd/>
            <a:tailEnd/>
          </a:ln>
          <a:effectLst/>
        </p:spPr>
        <p:txBody>
          <a:bodyPr wrap="square" lIns="68475" tIns="34244" rIns="68475" bIns="34244" anchor="ctr" anchorCtr="1">
            <a:spAutoFit/>
          </a:bodyPr>
          <a:lstStyle/>
          <a:p>
            <a:pPr algn="r" defTabSz="684788"/>
            <a:r>
              <a:rPr lang="en-US" sz="900" dirty="0">
                <a:solidFill>
                  <a:srgbClr val="ACC3CF"/>
                </a:solidFill>
              </a:rPr>
              <a:t>Abilene Christian University</a:t>
            </a:r>
          </a:p>
          <a:p>
            <a:pPr algn="r" defTabSz="684788"/>
            <a:r>
              <a:rPr lang="en-US" sz="900" dirty="0">
                <a:solidFill>
                  <a:srgbClr val="ACC3CF"/>
                </a:solidFill>
              </a:rPr>
              <a:t>Alcorn State University</a:t>
            </a:r>
          </a:p>
          <a:p>
            <a:pPr algn="r" defTabSz="684788"/>
            <a:r>
              <a:rPr lang="en-US" sz="900" dirty="0">
                <a:solidFill>
                  <a:srgbClr val="ACC3CF"/>
                </a:solidFill>
              </a:rPr>
              <a:t>Allegheny College</a:t>
            </a:r>
          </a:p>
          <a:p>
            <a:pPr algn="r" defTabSz="684788"/>
            <a:r>
              <a:rPr lang="en-US" sz="900" dirty="0">
                <a:solidFill>
                  <a:srgbClr val="ACC3CF"/>
                </a:solidFill>
              </a:rPr>
              <a:t>American University</a:t>
            </a:r>
          </a:p>
          <a:p>
            <a:pPr algn="r" defTabSz="684788"/>
            <a:r>
              <a:rPr lang="en-US" sz="900" dirty="0">
                <a:solidFill>
                  <a:srgbClr val="ACC3CF"/>
                </a:solidFill>
              </a:rPr>
              <a:t>Amherst College</a:t>
            </a:r>
          </a:p>
          <a:p>
            <a:pPr algn="r" defTabSz="684788"/>
            <a:r>
              <a:rPr lang="en-US" sz="900" dirty="0">
                <a:solidFill>
                  <a:srgbClr val="ACC3CF"/>
                </a:solidFill>
              </a:rPr>
              <a:t>Arizona State University</a:t>
            </a:r>
          </a:p>
          <a:p>
            <a:pPr algn="r" defTabSz="684788"/>
            <a:r>
              <a:rPr lang="en-US" sz="900" dirty="0">
                <a:solidFill>
                  <a:srgbClr val="ACC3CF"/>
                </a:solidFill>
              </a:rPr>
              <a:t>Art Center College of Design</a:t>
            </a:r>
          </a:p>
          <a:p>
            <a:pPr algn="r" defTabSz="684788"/>
            <a:r>
              <a:rPr lang="en-US" sz="900" dirty="0">
                <a:solidFill>
                  <a:srgbClr val="ACC3CF"/>
                </a:solidFill>
              </a:rPr>
              <a:t>Auburn University</a:t>
            </a:r>
          </a:p>
          <a:p>
            <a:pPr algn="r" defTabSz="684788"/>
            <a:r>
              <a:rPr lang="en-US" sz="900" dirty="0">
                <a:solidFill>
                  <a:srgbClr val="ACC3CF"/>
                </a:solidFill>
              </a:rPr>
              <a:t>Babson College</a:t>
            </a:r>
          </a:p>
          <a:p>
            <a:pPr algn="r" defTabSz="684788"/>
            <a:r>
              <a:rPr lang="en-US" sz="900" dirty="0">
                <a:solidFill>
                  <a:srgbClr val="ACC3CF"/>
                </a:solidFill>
              </a:rPr>
              <a:t>Barry University</a:t>
            </a:r>
          </a:p>
          <a:p>
            <a:pPr algn="r" defTabSz="684788"/>
            <a:r>
              <a:rPr lang="en-US" sz="900" dirty="0">
                <a:solidFill>
                  <a:srgbClr val="ACC3CF"/>
                </a:solidFill>
              </a:rPr>
              <a:t>Bentley University</a:t>
            </a:r>
          </a:p>
          <a:p>
            <a:pPr algn="r" defTabSz="684788"/>
            <a:r>
              <a:rPr lang="en-US" sz="900" dirty="0">
                <a:solidFill>
                  <a:srgbClr val="ACC3CF"/>
                </a:solidFill>
              </a:rPr>
              <a:t>Berea College</a:t>
            </a:r>
          </a:p>
          <a:p>
            <a:pPr algn="r" defTabSz="684788"/>
            <a:r>
              <a:rPr lang="en-US" sz="900" dirty="0" err="1">
                <a:solidFill>
                  <a:srgbClr val="ACC3CF"/>
                </a:solidFill>
              </a:rPr>
              <a:t>Berklee</a:t>
            </a:r>
            <a:r>
              <a:rPr lang="en-US" sz="900" dirty="0">
                <a:solidFill>
                  <a:srgbClr val="ACC3CF"/>
                </a:solidFill>
              </a:rPr>
              <a:t> College of Music</a:t>
            </a:r>
          </a:p>
          <a:p>
            <a:pPr algn="r" defTabSz="684788"/>
            <a:r>
              <a:rPr lang="en-US" sz="900" dirty="0">
                <a:solidFill>
                  <a:srgbClr val="ACC3CF"/>
                </a:solidFill>
              </a:rPr>
              <a:t>Berkshire Community College</a:t>
            </a:r>
          </a:p>
          <a:p>
            <a:pPr algn="r" defTabSz="684788"/>
            <a:r>
              <a:rPr lang="en-US" sz="900" dirty="0">
                <a:solidFill>
                  <a:srgbClr val="ACC3CF"/>
                </a:solidFill>
              </a:rPr>
              <a:t>Berkshire School</a:t>
            </a:r>
          </a:p>
          <a:p>
            <a:pPr algn="r" defTabSz="684788"/>
            <a:r>
              <a:rPr lang="en-US" sz="900" dirty="0">
                <a:solidFill>
                  <a:srgbClr val="ACC3CF"/>
                </a:solidFill>
              </a:rPr>
              <a:t>Bloomsburg University</a:t>
            </a:r>
          </a:p>
          <a:p>
            <a:pPr algn="r" defTabSz="684788"/>
            <a:r>
              <a:rPr lang="en-US" sz="900" dirty="0">
                <a:solidFill>
                  <a:srgbClr val="ACC3CF"/>
                </a:solidFill>
              </a:rPr>
              <a:t>Boston College</a:t>
            </a:r>
          </a:p>
          <a:p>
            <a:pPr algn="r" defTabSz="684788"/>
            <a:r>
              <a:rPr lang="en-US" sz="900" dirty="0">
                <a:solidFill>
                  <a:srgbClr val="ACC3CF"/>
                </a:solidFill>
              </a:rPr>
              <a:t>Boston University</a:t>
            </a:r>
          </a:p>
          <a:p>
            <a:pPr algn="r" defTabSz="684788"/>
            <a:r>
              <a:rPr lang="en-US" sz="900" dirty="0">
                <a:solidFill>
                  <a:srgbClr val="ACC3CF"/>
                </a:solidFill>
              </a:rPr>
              <a:t>Bowdoin College</a:t>
            </a:r>
          </a:p>
          <a:p>
            <a:pPr algn="r" defTabSz="684788"/>
            <a:r>
              <a:rPr lang="en-US" sz="900" dirty="0">
                <a:solidFill>
                  <a:srgbClr val="ACC3CF"/>
                </a:solidFill>
              </a:rPr>
              <a:t>Bowling Green State University</a:t>
            </a:r>
          </a:p>
          <a:p>
            <a:pPr algn="r" defTabSz="684788"/>
            <a:r>
              <a:rPr lang="en-US" sz="900" dirty="0">
                <a:solidFill>
                  <a:srgbClr val="ACC3CF"/>
                </a:solidFill>
              </a:rPr>
              <a:t>Brandeis University</a:t>
            </a:r>
          </a:p>
          <a:p>
            <a:pPr algn="r" defTabSz="684788"/>
            <a:r>
              <a:rPr lang="en-US" sz="900" dirty="0">
                <a:solidFill>
                  <a:srgbClr val="ACC3CF"/>
                </a:solidFill>
              </a:rPr>
              <a:t>Bridgewater State University</a:t>
            </a:r>
          </a:p>
          <a:p>
            <a:pPr algn="r" defTabSz="684788"/>
            <a:r>
              <a:rPr lang="en-US" sz="900" dirty="0">
                <a:solidFill>
                  <a:srgbClr val="ACC3CF"/>
                </a:solidFill>
              </a:rPr>
              <a:t>Bristol Community College</a:t>
            </a:r>
          </a:p>
          <a:p>
            <a:pPr algn="r" defTabSz="684788"/>
            <a:r>
              <a:rPr lang="en-US" sz="900" dirty="0">
                <a:solidFill>
                  <a:srgbClr val="ACC3CF"/>
                </a:solidFill>
              </a:rPr>
              <a:t>Brown University</a:t>
            </a:r>
          </a:p>
          <a:p>
            <a:pPr algn="r" defTabSz="684788"/>
            <a:r>
              <a:rPr lang="en-US" sz="900" dirty="0">
                <a:solidFill>
                  <a:srgbClr val="ACC3CF"/>
                </a:solidFill>
              </a:rPr>
              <a:t>Bryant University</a:t>
            </a:r>
          </a:p>
          <a:p>
            <a:pPr algn="r" defTabSz="684788"/>
            <a:r>
              <a:rPr lang="en-US" sz="900" dirty="0">
                <a:solidFill>
                  <a:srgbClr val="ACC3CF"/>
                </a:solidFill>
              </a:rPr>
              <a:t>Bryn </a:t>
            </a:r>
            <a:r>
              <a:rPr lang="en-US" sz="900" dirty="0" err="1">
                <a:solidFill>
                  <a:srgbClr val="ACC3CF"/>
                </a:solidFill>
              </a:rPr>
              <a:t>Mawr</a:t>
            </a:r>
            <a:r>
              <a:rPr lang="en-US" sz="900" dirty="0">
                <a:solidFill>
                  <a:srgbClr val="ACC3CF"/>
                </a:solidFill>
              </a:rPr>
              <a:t> College</a:t>
            </a:r>
          </a:p>
          <a:p>
            <a:pPr algn="r" defTabSz="684788"/>
            <a:r>
              <a:rPr lang="en-US" sz="900" dirty="0" err="1">
                <a:solidFill>
                  <a:srgbClr val="ACC3CF"/>
                </a:solidFill>
              </a:rPr>
              <a:t>Bucknell</a:t>
            </a:r>
            <a:r>
              <a:rPr lang="en-US" sz="900" dirty="0">
                <a:solidFill>
                  <a:srgbClr val="ACC3CF"/>
                </a:solidFill>
              </a:rPr>
              <a:t> University</a:t>
            </a:r>
          </a:p>
          <a:p>
            <a:pPr algn="r" defTabSz="684788"/>
            <a:r>
              <a:rPr lang="en-US" sz="900" dirty="0">
                <a:solidFill>
                  <a:srgbClr val="ACC3CF"/>
                </a:solidFill>
              </a:rPr>
              <a:t>Bunker Hill Community College</a:t>
            </a:r>
          </a:p>
          <a:p>
            <a:pPr algn="r" defTabSz="684788"/>
            <a:r>
              <a:rPr lang="en-US" sz="900" dirty="0">
                <a:solidFill>
                  <a:srgbClr val="ACC3CF"/>
                </a:solidFill>
              </a:rPr>
              <a:t>California Institute of the Arts</a:t>
            </a:r>
          </a:p>
          <a:p>
            <a:pPr algn="r" defTabSz="684788"/>
            <a:r>
              <a:rPr lang="en-US" sz="900" dirty="0">
                <a:solidFill>
                  <a:srgbClr val="ACC3CF"/>
                </a:solidFill>
              </a:rPr>
              <a:t>California Polytechnic State University - San Luis Obispo</a:t>
            </a:r>
          </a:p>
          <a:p>
            <a:pPr algn="r" defTabSz="684788"/>
            <a:r>
              <a:rPr lang="en-US" sz="900" dirty="0">
                <a:solidFill>
                  <a:srgbClr val="ACC3CF"/>
                </a:solidFill>
              </a:rPr>
              <a:t>California State University – Channel Islands</a:t>
            </a:r>
          </a:p>
          <a:p>
            <a:pPr algn="r" defTabSz="684788"/>
            <a:r>
              <a:rPr lang="en-US" sz="900" dirty="0">
                <a:solidFill>
                  <a:srgbClr val="ACC3CF"/>
                </a:solidFill>
              </a:rPr>
              <a:t>California State University – San Bernardino</a:t>
            </a:r>
          </a:p>
          <a:p>
            <a:pPr algn="r" defTabSz="684788"/>
            <a:r>
              <a:rPr lang="en-US" sz="900" dirty="0">
                <a:solidFill>
                  <a:srgbClr val="ACC3CF"/>
                </a:solidFill>
              </a:rPr>
              <a:t>California University of PA</a:t>
            </a:r>
          </a:p>
          <a:p>
            <a:pPr algn="r" defTabSz="684788"/>
            <a:r>
              <a:rPr lang="en-US" sz="900" dirty="0">
                <a:solidFill>
                  <a:srgbClr val="ACC3CF"/>
                </a:solidFill>
              </a:rPr>
              <a:t>Calvin College</a:t>
            </a:r>
          </a:p>
          <a:p>
            <a:pPr algn="r" defTabSz="684788"/>
            <a:r>
              <a:rPr lang="en-US" sz="900" dirty="0">
                <a:solidFill>
                  <a:srgbClr val="ACC3CF"/>
                </a:solidFill>
              </a:rPr>
              <a:t>Cape Cod Community College</a:t>
            </a:r>
          </a:p>
          <a:p>
            <a:pPr algn="r" defTabSz="684788"/>
            <a:r>
              <a:rPr lang="en-US" sz="900" dirty="0">
                <a:solidFill>
                  <a:srgbClr val="ACC3CF"/>
                </a:solidFill>
              </a:rPr>
              <a:t>Carleton College</a:t>
            </a:r>
          </a:p>
          <a:p>
            <a:pPr algn="r" defTabSz="684788"/>
            <a:r>
              <a:rPr lang="en-US" sz="900" dirty="0">
                <a:solidFill>
                  <a:srgbClr val="ACC3CF"/>
                </a:solidFill>
              </a:rPr>
              <a:t>Carleton University (Canada)</a:t>
            </a:r>
          </a:p>
          <a:p>
            <a:pPr algn="r" defTabSz="684788"/>
            <a:r>
              <a:rPr lang="en-US" sz="900" dirty="0">
                <a:solidFill>
                  <a:srgbClr val="ACC3CF"/>
                </a:solidFill>
              </a:rPr>
              <a:t>Carnegie Mellon University</a:t>
            </a:r>
          </a:p>
          <a:p>
            <a:pPr algn="r" defTabSz="684788"/>
            <a:r>
              <a:rPr lang="en-US" sz="900" dirty="0">
                <a:solidFill>
                  <a:srgbClr val="ACC3CF"/>
                </a:solidFill>
              </a:rPr>
              <a:t>Case Western Reserve University</a:t>
            </a:r>
          </a:p>
          <a:p>
            <a:pPr algn="r" defTabSz="684788"/>
            <a:r>
              <a:rPr lang="en-US" sz="900" dirty="0">
                <a:solidFill>
                  <a:srgbClr val="ACC3CF"/>
                </a:solidFill>
              </a:rPr>
              <a:t>Champlain College</a:t>
            </a:r>
          </a:p>
          <a:p>
            <a:pPr algn="r" defTabSz="684788"/>
            <a:r>
              <a:rPr lang="en-US" sz="900" dirty="0">
                <a:solidFill>
                  <a:srgbClr val="ACC3CF"/>
                </a:solidFill>
              </a:rPr>
              <a:t>Chapman University</a:t>
            </a:r>
          </a:p>
          <a:p>
            <a:pPr algn="r" defTabSz="684788"/>
            <a:r>
              <a:rPr lang="en-US" sz="900" dirty="0" err="1">
                <a:solidFill>
                  <a:srgbClr val="ACC3CF"/>
                </a:solidFill>
              </a:rPr>
              <a:t>Cheyney</a:t>
            </a:r>
            <a:r>
              <a:rPr lang="en-US" sz="900" dirty="0">
                <a:solidFill>
                  <a:srgbClr val="ACC3CF"/>
                </a:solidFill>
              </a:rPr>
              <a:t> University of PA</a:t>
            </a:r>
          </a:p>
          <a:p>
            <a:pPr algn="r" defTabSz="684788"/>
            <a:r>
              <a:rPr lang="en-US" sz="900" dirty="0">
                <a:solidFill>
                  <a:srgbClr val="ACC3CF"/>
                </a:solidFill>
              </a:rPr>
              <a:t>Claremont McKenna College</a:t>
            </a:r>
          </a:p>
          <a:p>
            <a:pPr algn="r" defTabSz="684788"/>
            <a:r>
              <a:rPr lang="en-US" sz="900" dirty="0">
                <a:solidFill>
                  <a:srgbClr val="ACC3CF"/>
                </a:solidFill>
              </a:rPr>
              <a:t>Clarion University of PA</a:t>
            </a:r>
          </a:p>
          <a:p>
            <a:pPr algn="r" defTabSz="684788"/>
            <a:r>
              <a:rPr lang="en-US" sz="900" dirty="0">
                <a:solidFill>
                  <a:srgbClr val="ACC3CF"/>
                </a:solidFill>
              </a:rPr>
              <a:t>Clemson University</a:t>
            </a:r>
          </a:p>
          <a:p>
            <a:pPr algn="r" defTabSz="684788"/>
            <a:r>
              <a:rPr lang="en-US" sz="900" dirty="0">
                <a:solidFill>
                  <a:srgbClr val="ACC3CF"/>
                </a:solidFill>
              </a:rPr>
              <a:t>Colgate University</a:t>
            </a:r>
          </a:p>
          <a:p>
            <a:pPr algn="r" defTabSz="684788"/>
            <a:r>
              <a:rPr lang="en-US" sz="900" dirty="0">
                <a:solidFill>
                  <a:srgbClr val="ACC3CF"/>
                </a:solidFill>
              </a:rPr>
              <a:t>College of the Holy Cross</a:t>
            </a:r>
          </a:p>
          <a:p>
            <a:pPr algn="r" defTabSz="684788"/>
            <a:r>
              <a:rPr lang="en-US" sz="900" dirty="0">
                <a:solidFill>
                  <a:srgbClr val="ACC3CF"/>
                </a:solidFill>
              </a:rPr>
              <a:t>Colorado State University - Fort Collins</a:t>
            </a:r>
          </a:p>
          <a:p>
            <a:pPr algn="r" defTabSz="684788"/>
            <a:r>
              <a:rPr lang="en-US" sz="900" dirty="0">
                <a:solidFill>
                  <a:srgbClr val="ACC3CF"/>
                </a:solidFill>
              </a:rPr>
              <a:t>Columbia College Chicago</a:t>
            </a:r>
          </a:p>
          <a:p>
            <a:pPr algn="r" defTabSz="684788"/>
            <a:r>
              <a:rPr lang="en-US" sz="900" dirty="0">
                <a:solidFill>
                  <a:srgbClr val="ACC3CF"/>
                </a:solidFill>
              </a:rPr>
              <a:t>Connecticut College</a:t>
            </a:r>
          </a:p>
          <a:p>
            <a:pPr algn="r" defTabSz="684788"/>
            <a:r>
              <a:rPr lang="en-US" sz="900" dirty="0">
                <a:solidFill>
                  <a:srgbClr val="ACC3CF"/>
                </a:solidFill>
              </a:rPr>
              <a:t>Cornell University</a:t>
            </a:r>
          </a:p>
          <a:p>
            <a:pPr algn="r" defTabSz="684788"/>
            <a:r>
              <a:rPr lang="en-US" sz="900" dirty="0">
                <a:solidFill>
                  <a:srgbClr val="ACC3CF"/>
                </a:solidFill>
              </a:rPr>
              <a:t>Creighton University</a:t>
            </a:r>
          </a:p>
          <a:p>
            <a:pPr algn="r" defTabSz="684788"/>
            <a:r>
              <a:rPr lang="en-US" sz="900" dirty="0">
                <a:solidFill>
                  <a:srgbClr val="ACC3CF"/>
                </a:solidFill>
              </a:rPr>
              <a:t>Cuyahoga Community College</a:t>
            </a:r>
          </a:p>
          <a:p>
            <a:pPr algn="r" defTabSz="684788"/>
            <a:r>
              <a:rPr lang="en-US" sz="900" dirty="0">
                <a:solidFill>
                  <a:srgbClr val="ACC3CF"/>
                </a:solidFill>
              </a:rPr>
              <a:t>Dalhousie University (Canada)</a:t>
            </a:r>
          </a:p>
          <a:p>
            <a:pPr algn="r" defTabSz="684788"/>
            <a:r>
              <a:rPr lang="en-US" sz="900" dirty="0">
                <a:solidFill>
                  <a:srgbClr val="ACC3CF"/>
                </a:solidFill>
              </a:rPr>
              <a:t>Dartmouth College</a:t>
            </a:r>
          </a:p>
          <a:p>
            <a:pPr algn="r" defTabSz="684788"/>
            <a:r>
              <a:rPr lang="en-US" sz="900" dirty="0">
                <a:solidFill>
                  <a:srgbClr val="ACC3CF"/>
                </a:solidFill>
              </a:rPr>
              <a:t>Davidson College</a:t>
            </a:r>
          </a:p>
          <a:p>
            <a:pPr algn="r" defTabSz="684788"/>
            <a:r>
              <a:rPr lang="en-US" sz="900" dirty="0">
                <a:solidFill>
                  <a:srgbClr val="ACC3CF"/>
                </a:solidFill>
              </a:rPr>
              <a:t>Delta State University</a:t>
            </a:r>
          </a:p>
          <a:p>
            <a:pPr algn="r" defTabSz="684788"/>
            <a:r>
              <a:rPr lang="en-US" sz="900" dirty="0">
                <a:solidFill>
                  <a:srgbClr val="ACC3CF"/>
                </a:solidFill>
              </a:rPr>
              <a:t>Drew University</a:t>
            </a:r>
          </a:p>
          <a:p>
            <a:pPr algn="r" defTabSz="684788"/>
            <a:r>
              <a:rPr lang="en-US" sz="900" dirty="0">
                <a:solidFill>
                  <a:srgbClr val="ACC3CF"/>
                </a:solidFill>
              </a:rPr>
              <a:t>Drexel University</a:t>
            </a:r>
          </a:p>
          <a:p>
            <a:pPr algn="r" defTabSz="684788"/>
            <a:r>
              <a:rPr lang="en-US" sz="900" dirty="0">
                <a:solidFill>
                  <a:srgbClr val="ACC3CF"/>
                </a:solidFill>
              </a:rPr>
              <a:t>Duke University</a:t>
            </a:r>
          </a:p>
          <a:p>
            <a:pPr algn="r" defTabSz="684788"/>
            <a:r>
              <a:rPr lang="en-US" sz="900" dirty="0">
                <a:solidFill>
                  <a:srgbClr val="ACC3CF"/>
                </a:solidFill>
              </a:rPr>
              <a:t>Duquesne University</a:t>
            </a:r>
          </a:p>
          <a:p>
            <a:pPr algn="r" defTabSz="684788"/>
            <a:r>
              <a:rPr lang="en-US" sz="900" dirty="0">
                <a:solidFill>
                  <a:srgbClr val="ACC3CF"/>
                </a:solidFill>
              </a:rPr>
              <a:t>East Stroudsburg University</a:t>
            </a:r>
          </a:p>
          <a:p>
            <a:pPr algn="r" defTabSz="684788"/>
            <a:r>
              <a:rPr lang="en-US" sz="900" dirty="0" err="1">
                <a:solidFill>
                  <a:srgbClr val="ACC3CF"/>
                </a:solidFill>
              </a:rPr>
              <a:t>Edinboro</a:t>
            </a:r>
            <a:r>
              <a:rPr lang="en-US" sz="900" dirty="0">
                <a:solidFill>
                  <a:srgbClr val="ACC3CF"/>
                </a:solidFill>
              </a:rPr>
              <a:t> University</a:t>
            </a:r>
          </a:p>
          <a:p>
            <a:pPr algn="r" defTabSz="684788"/>
            <a:r>
              <a:rPr lang="en-US" sz="900" dirty="0">
                <a:solidFill>
                  <a:srgbClr val="ACC3CF"/>
                </a:solidFill>
              </a:rPr>
              <a:t>Elizabethtown College</a:t>
            </a:r>
          </a:p>
          <a:p>
            <a:pPr algn="r" defTabSz="684788"/>
            <a:r>
              <a:rPr lang="en-US" sz="900" dirty="0">
                <a:solidFill>
                  <a:srgbClr val="ACC3CF"/>
                </a:solidFill>
              </a:rPr>
              <a:t>Emerson College</a:t>
            </a:r>
          </a:p>
          <a:p>
            <a:pPr algn="r" defTabSz="684788"/>
            <a:r>
              <a:rPr lang="en-US" sz="900" dirty="0">
                <a:solidFill>
                  <a:srgbClr val="ACC3CF"/>
                </a:solidFill>
              </a:rPr>
              <a:t>Fairfield University</a:t>
            </a:r>
          </a:p>
          <a:p>
            <a:pPr algn="r" defTabSz="684788"/>
            <a:r>
              <a:rPr lang="en-US" sz="900" dirty="0">
                <a:solidFill>
                  <a:srgbClr val="ACC3CF"/>
                </a:solidFill>
              </a:rPr>
              <a:t>Fitchburg State University</a:t>
            </a:r>
          </a:p>
          <a:p>
            <a:pPr algn="r" defTabSz="684788"/>
            <a:r>
              <a:rPr lang="en-US" sz="900" dirty="0">
                <a:solidFill>
                  <a:srgbClr val="ACC3CF"/>
                </a:solidFill>
              </a:rPr>
              <a:t>Florida A&amp;M University</a:t>
            </a:r>
          </a:p>
          <a:p>
            <a:pPr algn="r" defTabSz="684788"/>
            <a:r>
              <a:rPr lang="en-US" sz="900" dirty="0">
                <a:solidFill>
                  <a:srgbClr val="ACC3CF"/>
                </a:solidFill>
              </a:rPr>
              <a:t>Florida Atlantic University</a:t>
            </a:r>
          </a:p>
          <a:p>
            <a:pPr algn="r" defTabSz="684788"/>
            <a:r>
              <a:rPr lang="en-US" sz="900" dirty="0">
                <a:solidFill>
                  <a:srgbClr val="ACC3CF"/>
                </a:solidFill>
              </a:rPr>
              <a:t>Florida Gulf Coast University</a:t>
            </a:r>
          </a:p>
          <a:p>
            <a:pPr algn="r" defTabSz="684788"/>
            <a:r>
              <a:rPr lang="en-US" sz="900" dirty="0">
                <a:solidFill>
                  <a:srgbClr val="ACC3CF"/>
                </a:solidFill>
              </a:rPr>
              <a:t>Florida International University</a:t>
            </a:r>
          </a:p>
          <a:p>
            <a:pPr algn="r" defTabSz="684788"/>
            <a:r>
              <a:rPr lang="en-US" sz="900" dirty="0">
                <a:solidFill>
                  <a:srgbClr val="ACC3CF"/>
                </a:solidFill>
              </a:rPr>
              <a:t>Florida State University</a:t>
            </a:r>
          </a:p>
          <a:p>
            <a:pPr algn="r" defTabSz="684788"/>
            <a:r>
              <a:rPr lang="en-US" sz="900" dirty="0">
                <a:solidFill>
                  <a:srgbClr val="ACC3CF"/>
                </a:solidFill>
              </a:rPr>
              <a:t>Framingham State University</a:t>
            </a:r>
          </a:p>
          <a:p>
            <a:pPr algn="r" defTabSz="684788"/>
            <a:r>
              <a:rPr lang="en-US" sz="900" dirty="0">
                <a:solidFill>
                  <a:srgbClr val="ACC3CF"/>
                </a:solidFill>
              </a:rPr>
              <a:t>Franklin &amp; Marshall College</a:t>
            </a:r>
          </a:p>
          <a:p>
            <a:pPr algn="r" defTabSz="684788"/>
            <a:r>
              <a:rPr lang="en-US" sz="900" dirty="0">
                <a:solidFill>
                  <a:srgbClr val="ACC3CF"/>
                </a:solidFill>
              </a:rPr>
              <a:t>Franklin University</a:t>
            </a:r>
          </a:p>
          <a:p>
            <a:pPr algn="r" defTabSz="684788"/>
            <a:r>
              <a:rPr lang="en-US" sz="900" dirty="0">
                <a:solidFill>
                  <a:srgbClr val="ACC3CF"/>
                </a:solidFill>
              </a:rPr>
              <a:t>Gallaudet University</a:t>
            </a:r>
          </a:p>
          <a:p>
            <a:pPr algn="r" defTabSz="684788"/>
            <a:r>
              <a:rPr lang="en-US" sz="900" dirty="0">
                <a:solidFill>
                  <a:srgbClr val="ACC3CF"/>
                </a:solidFill>
              </a:rPr>
              <a:t>George Mason University</a:t>
            </a:r>
          </a:p>
          <a:p>
            <a:pPr algn="r" defTabSz="684788"/>
            <a:r>
              <a:rPr lang="en-US" sz="900" dirty="0">
                <a:solidFill>
                  <a:srgbClr val="ACC3CF"/>
                </a:solidFill>
              </a:rPr>
              <a:t>Georgia Institute of Technology</a:t>
            </a:r>
          </a:p>
          <a:p>
            <a:pPr algn="r" defTabSz="684788"/>
            <a:r>
              <a:rPr lang="en-US" sz="900" dirty="0">
                <a:solidFill>
                  <a:srgbClr val="ACC3CF"/>
                </a:solidFill>
              </a:rPr>
              <a:t>Gettysburg College</a:t>
            </a:r>
          </a:p>
          <a:p>
            <a:pPr algn="r" defTabSz="684788"/>
            <a:r>
              <a:rPr lang="en-US" sz="900" dirty="0">
                <a:solidFill>
                  <a:srgbClr val="ACC3CF"/>
                </a:solidFill>
              </a:rPr>
              <a:t>Gonzaga University</a:t>
            </a:r>
          </a:p>
          <a:p>
            <a:pPr algn="r" defTabSz="684788"/>
            <a:r>
              <a:rPr lang="en-US" sz="900" dirty="0" err="1">
                <a:solidFill>
                  <a:srgbClr val="ACC3CF"/>
                </a:solidFill>
              </a:rPr>
              <a:t>Goucher</a:t>
            </a:r>
            <a:r>
              <a:rPr lang="en-US" sz="900" dirty="0">
                <a:solidFill>
                  <a:srgbClr val="ACC3CF"/>
                </a:solidFill>
              </a:rPr>
              <a:t> College</a:t>
            </a:r>
          </a:p>
          <a:p>
            <a:pPr algn="r" defTabSz="684788"/>
            <a:r>
              <a:rPr lang="en-US" sz="900" dirty="0">
                <a:solidFill>
                  <a:srgbClr val="ACC3CF"/>
                </a:solidFill>
              </a:rPr>
              <a:t>Greenfield Community College</a:t>
            </a:r>
          </a:p>
          <a:p>
            <a:pPr algn="r" defTabSz="684788"/>
            <a:r>
              <a:rPr lang="en-US" sz="900" dirty="0">
                <a:solidFill>
                  <a:srgbClr val="ACC3CF"/>
                </a:solidFill>
              </a:rPr>
              <a:t>Grinnell College</a:t>
            </a:r>
          </a:p>
          <a:p>
            <a:pPr algn="r" defTabSz="684788"/>
            <a:r>
              <a:rPr lang="en-US" sz="900" dirty="0" err="1">
                <a:solidFill>
                  <a:srgbClr val="ACC3CF"/>
                </a:solidFill>
              </a:rPr>
              <a:t>Gustavus</a:t>
            </a:r>
            <a:r>
              <a:rPr lang="en-US" sz="900" dirty="0">
                <a:solidFill>
                  <a:srgbClr val="ACC3CF"/>
                </a:solidFill>
              </a:rPr>
              <a:t> Adolphus College</a:t>
            </a:r>
          </a:p>
          <a:p>
            <a:pPr algn="r" defTabSz="684788"/>
            <a:r>
              <a:rPr lang="en-US" sz="900" dirty="0">
                <a:solidFill>
                  <a:srgbClr val="ACC3CF"/>
                </a:solidFill>
              </a:rPr>
              <a:t>Hamilton College</a:t>
            </a:r>
          </a:p>
          <a:p>
            <a:pPr algn="r" defTabSz="684788"/>
            <a:r>
              <a:rPr lang="en-US" sz="900" dirty="0">
                <a:solidFill>
                  <a:srgbClr val="ACC3CF"/>
                </a:solidFill>
              </a:rPr>
              <a:t>Hamline University</a:t>
            </a:r>
          </a:p>
          <a:p>
            <a:pPr algn="r" defTabSz="684788"/>
            <a:r>
              <a:rPr lang="en-US" sz="900" dirty="0">
                <a:solidFill>
                  <a:srgbClr val="ACC3CF"/>
                </a:solidFill>
              </a:rPr>
              <a:t>Hampshire College</a:t>
            </a:r>
          </a:p>
          <a:p>
            <a:pPr algn="r" defTabSz="684788"/>
            <a:r>
              <a:rPr lang="en-US" sz="900" dirty="0">
                <a:solidFill>
                  <a:srgbClr val="ACC3CF"/>
                </a:solidFill>
              </a:rPr>
              <a:t>Harper College</a:t>
            </a:r>
          </a:p>
          <a:p>
            <a:pPr algn="r" defTabSz="684788"/>
            <a:r>
              <a:rPr lang="en-US" sz="900" dirty="0">
                <a:solidFill>
                  <a:srgbClr val="ACC3CF"/>
                </a:solidFill>
              </a:rPr>
              <a:t>Harvey </a:t>
            </a:r>
            <a:r>
              <a:rPr lang="en-US" sz="900" dirty="0" err="1">
                <a:solidFill>
                  <a:srgbClr val="ACC3CF"/>
                </a:solidFill>
              </a:rPr>
              <a:t>Mudd</a:t>
            </a:r>
            <a:r>
              <a:rPr lang="en-US" sz="900" dirty="0">
                <a:solidFill>
                  <a:srgbClr val="ACC3CF"/>
                </a:solidFill>
              </a:rPr>
              <a:t> College</a:t>
            </a:r>
          </a:p>
          <a:p>
            <a:pPr algn="r" defTabSz="684788"/>
            <a:r>
              <a:rPr lang="en-US" sz="900" dirty="0">
                <a:solidFill>
                  <a:srgbClr val="ACC3CF"/>
                </a:solidFill>
              </a:rPr>
              <a:t>Holyoke Community College</a:t>
            </a:r>
          </a:p>
          <a:p>
            <a:pPr algn="r" defTabSz="684788"/>
            <a:r>
              <a:rPr lang="en-US" sz="900" dirty="0" err="1">
                <a:solidFill>
                  <a:srgbClr val="ACC3CF"/>
                </a:solidFill>
              </a:rPr>
              <a:t>Husson</a:t>
            </a:r>
            <a:r>
              <a:rPr lang="en-US" sz="900" dirty="0">
                <a:solidFill>
                  <a:srgbClr val="ACC3CF"/>
                </a:solidFill>
              </a:rPr>
              <a:t> University</a:t>
            </a:r>
          </a:p>
          <a:p>
            <a:pPr algn="r" defTabSz="684788"/>
            <a:r>
              <a:rPr lang="en-US" sz="900" dirty="0" err="1">
                <a:solidFill>
                  <a:srgbClr val="ACC3CF"/>
                </a:solidFill>
              </a:rPr>
              <a:t>Immaculata</a:t>
            </a:r>
            <a:r>
              <a:rPr lang="en-US" sz="900" dirty="0">
                <a:solidFill>
                  <a:srgbClr val="ACC3CF"/>
                </a:solidFill>
              </a:rPr>
              <a:t> University</a:t>
            </a:r>
          </a:p>
          <a:p>
            <a:pPr algn="r" defTabSz="684788"/>
            <a:r>
              <a:rPr lang="en-US" sz="900" dirty="0">
                <a:solidFill>
                  <a:srgbClr val="ACC3CF"/>
                </a:solidFill>
              </a:rPr>
              <a:t>Indiana University</a:t>
            </a:r>
          </a:p>
          <a:p>
            <a:pPr algn="r" defTabSz="684788"/>
            <a:r>
              <a:rPr lang="en-US" sz="900" dirty="0">
                <a:solidFill>
                  <a:srgbClr val="ACC3CF"/>
                </a:solidFill>
              </a:rPr>
              <a:t>Indiana University – Purdue</a:t>
            </a:r>
          </a:p>
          <a:p>
            <a:pPr algn="r" defTabSz="684788"/>
            <a:r>
              <a:rPr lang="en-US" sz="900" dirty="0">
                <a:solidFill>
                  <a:srgbClr val="ACC3CF"/>
                </a:solidFill>
              </a:rPr>
              <a:t>Indiana University of PA</a:t>
            </a:r>
          </a:p>
          <a:p>
            <a:pPr algn="r" defTabSz="684788"/>
            <a:r>
              <a:rPr lang="en-US" sz="900" dirty="0">
                <a:solidFill>
                  <a:srgbClr val="ACC3CF"/>
                </a:solidFill>
              </a:rPr>
              <a:t>Iowa State University</a:t>
            </a:r>
          </a:p>
          <a:p>
            <a:pPr algn="r" defTabSz="684788"/>
            <a:r>
              <a:rPr lang="en-US" sz="900" dirty="0">
                <a:solidFill>
                  <a:srgbClr val="ACC3CF"/>
                </a:solidFill>
              </a:rPr>
              <a:t>Ithaca College</a:t>
            </a:r>
          </a:p>
          <a:p>
            <a:pPr algn="r" defTabSz="684788"/>
            <a:r>
              <a:rPr lang="en-US" sz="900" dirty="0">
                <a:solidFill>
                  <a:srgbClr val="ACC3CF"/>
                </a:solidFill>
              </a:rPr>
              <a:t>Jackson State University</a:t>
            </a:r>
          </a:p>
          <a:p>
            <a:pPr algn="r" defTabSz="684788"/>
            <a:r>
              <a:rPr lang="en-US" sz="900" dirty="0">
                <a:solidFill>
                  <a:srgbClr val="ACC3CF"/>
                </a:solidFill>
              </a:rPr>
              <a:t>Keene State College</a:t>
            </a:r>
          </a:p>
          <a:p>
            <a:pPr algn="r" defTabSz="684788"/>
            <a:r>
              <a:rPr lang="en-US" sz="900" dirty="0">
                <a:solidFill>
                  <a:srgbClr val="ACC3CF"/>
                </a:solidFill>
              </a:rPr>
              <a:t>Kent State University</a:t>
            </a:r>
          </a:p>
          <a:p>
            <a:pPr algn="r" defTabSz="684788"/>
            <a:r>
              <a:rPr lang="en-US" sz="900" dirty="0">
                <a:solidFill>
                  <a:srgbClr val="ACC3CF"/>
                </a:solidFill>
              </a:rPr>
              <a:t>Kutztown University</a:t>
            </a:r>
          </a:p>
          <a:p>
            <a:pPr algn="r" defTabSz="684788"/>
            <a:r>
              <a:rPr lang="en-US" sz="900" dirty="0" err="1">
                <a:solidFill>
                  <a:srgbClr val="ACC3CF"/>
                </a:solidFill>
              </a:rPr>
              <a:t>Lasell</a:t>
            </a:r>
            <a:r>
              <a:rPr lang="en-US" sz="900" dirty="0">
                <a:solidFill>
                  <a:srgbClr val="ACC3CF"/>
                </a:solidFill>
              </a:rPr>
              <a:t> College</a:t>
            </a:r>
          </a:p>
          <a:p>
            <a:pPr algn="r" defTabSz="684788"/>
            <a:r>
              <a:rPr lang="en-US" sz="900" dirty="0">
                <a:solidFill>
                  <a:srgbClr val="ACC3CF"/>
                </a:solidFill>
              </a:rPr>
              <a:t>Le Moyne College</a:t>
            </a:r>
          </a:p>
          <a:p>
            <a:pPr algn="r" defTabSz="684788"/>
            <a:r>
              <a:rPr lang="en-US" sz="900" dirty="0">
                <a:solidFill>
                  <a:srgbClr val="ACC3CF"/>
                </a:solidFill>
              </a:rPr>
              <a:t>Lebanon Valley College</a:t>
            </a:r>
          </a:p>
          <a:p>
            <a:pPr algn="r" defTabSz="684788"/>
            <a:r>
              <a:rPr lang="en-US" sz="900" dirty="0">
                <a:solidFill>
                  <a:srgbClr val="ACC3CF"/>
                </a:solidFill>
              </a:rPr>
              <a:t>Lewis &amp; Clark College</a:t>
            </a:r>
          </a:p>
          <a:p>
            <a:pPr algn="r" defTabSz="684788"/>
            <a:r>
              <a:rPr lang="en-US" sz="900" dirty="0">
                <a:solidFill>
                  <a:srgbClr val="ACC3CF"/>
                </a:solidFill>
              </a:rPr>
              <a:t>Lock Haven University</a:t>
            </a:r>
          </a:p>
          <a:p>
            <a:pPr algn="r" defTabSz="684788"/>
            <a:r>
              <a:rPr lang="en-US" sz="900" dirty="0">
                <a:solidFill>
                  <a:srgbClr val="ACC3CF"/>
                </a:solidFill>
              </a:rPr>
              <a:t>Louisiana State University</a:t>
            </a:r>
          </a:p>
          <a:p>
            <a:pPr algn="r" defTabSz="684788"/>
            <a:r>
              <a:rPr lang="en-US" sz="900" dirty="0">
                <a:solidFill>
                  <a:srgbClr val="ACC3CF"/>
                </a:solidFill>
              </a:rPr>
              <a:t>Loyola Marymount University</a:t>
            </a:r>
          </a:p>
          <a:p>
            <a:pPr algn="r" defTabSz="684788"/>
            <a:r>
              <a:rPr lang="en-US" sz="900" dirty="0">
                <a:solidFill>
                  <a:srgbClr val="ACC3CF"/>
                </a:solidFill>
              </a:rPr>
              <a:t>Loyola University in Maryland</a:t>
            </a:r>
          </a:p>
          <a:p>
            <a:pPr algn="r" defTabSz="684788"/>
            <a:r>
              <a:rPr lang="en-US" sz="900" dirty="0">
                <a:solidFill>
                  <a:srgbClr val="ACC3CF"/>
                </a:solidFill>
              </a:rPr>
              <a:t>Mansfield University of PA</a:t>
            </a:r>
          </a:p>
          <a:p>
            <a:pPr algn="r" defTabSz="684788"/>
            <a:r>
              <a:rPr lang="en-US" sz="900" dirty="0">
                <a:solidFill>
                  <a:srgbClr val="ACC3CF"/>
                </a:solidFill>
              </a:rPr>
              <a:t>Marshall University</a:t>
            </a:r>
          </a:p>
          <a:p>
            <a:pPr algn="r" defTabSz="684788"/>
            <a:r>
              <a:rPr lang="en-US" sz="900" dirty="0">
                <a:solidFill>
                  <a:srgbClr val="ACC3CF"/>
                </a:solidFill>
              </a:rPr>
              <a:t>Mass Bay Community College</a:t>
            </a:r>
          </a:p>
          <a:p>
            <a:pPr algn="r" defTabSz="684788"/>
            <a:r>
              <a:rPr lang="en-US" sz="900" dirty="0">
                <a:solidFill>
                  <a:srgbClr val="ACC3CF"/>
                </a:solidFill>
              </a:rPr>
              <a:t>Massachusetts College of Art &amp; Design</a:t>
            </a:r>
          </a:p>
          <a:p>
            <a:pPr algn="r" defTabSz="684788"/>
            <a:r>
              <a:rPr lang="en-US" sz="900" dirty="0">
                <a:solidFill>
                  <a:srgbClr val="ACC3CF"/>
                </a:solidFill>
              </a:rPr>
              <a:t>Massachusetts College of Liberal Arts</a:t>
            </a:r>
          </a:p>
          <a:p>
            <a:pPr algn="r" defTabSz="684788"/>
            <a:r>
              <a:rPr lang="en-US" sz="900" dirty="0">
                <a:solidFill>
                  <a:srgbClr val="ACC3CF"/>
                </a:solidFill>
              </a:rPr>
              <a:t>Massachusetts Institute of Technology</a:t>
            </a:r>
          </a:p>
          <a:p>
            <a:pPr algn="r" defTabSz="684788"/>
            <a:r>
              <a:rPr lang="en-US" sz="900" dirty="0">
                <a:solidFill>
                  <a:srgbClr val="ACC3CF"/>
                </a:solidFill>
              </a:rPr>
              <a:t>Massasoit Community College</a:t>
            </a:r>
          </a:p>
          <a:p>
            <a:pPr algn="r" defTabSz="684788"/>
            <a:r>
              <a:rPr lang="en-US" sz="900" dirty="0">
                <a:solidFill>
                  <a:srgbClr val="ACC3CF"/>
                </a:solidFill>
              </a:rPr>
              <a:t>Miami University of Ohio</a:t>
            </a:r>
          </a:p>
          <a:p>
            <a:pPr algn="r" defTabSz="684788"/>
            <a:r>
              <a:rPr lang="en-US" sz="900" dirty="0">
                <a:solidFill>
                  <a:srgbClr val="ACC3CF"/>
                </a:solidFill>
              </a:rPr>
              <a:t>Michigan State University</a:t>
            </a:r>
          </a:p>
          <a:p>
            <a:pPr algn="r" defTabSz="684788"/>
            <a:r>
              <a:rPr lang="en-US" sz="900" dirty="0">
                <a:solidFill>
                  <a:srgbClr val="ACC3CF"/>
                </a:solidFill>
              </a:rPr>
              <a:t>Michigan Technological University</a:t>
            </a:r>
          </a:p>
          <a:p>
            <a:pPr algn="r" defTabSz="684788"/>
            <a:r>
              <a:rPr lang="en-US" sz="900" dirty="0">
                <a:solidFill>
                  <a:srgbClr val="ACC3CF"/>
                </a:solidFill>
              </a:rPr>
              <a:t>Middlesex Community College</a:t>
            </a:r>
          </a:p>
          <a:p>
            <a:pPr algn="r" defTabSz="684788"/>
            <a:r>
              <a:rPr lang="en-US" sz="900" dirty="0">
                <a:solidFill>
                  <a:srgbClr val="ACC3CF"/>
                </a:solidFill>
              </a:rPr>
              <a:t>Millersville University of PA</a:t>
            </a:r>
          </a:p>
          <a:p>
            <a:pPr algn="r" defTabSz="684788"/>
            <a:r>
              <a:rPr lang="en-US" sz="900" dirty="0">
                <a:solidFill>
                  <a:srgbClr val="ACC3CF"/>
                </a:solidFill>
              </a:rPr>
              <a:t>Milton Hershey School</a:t>
            </a:r>
          </a:p>
          <a:p>
            <a:pPr algn="r" defTabSz="684788"/>
            <a:r>
              <a:rPr lang="en-US" sz="900" dirty="0">
                <a:solidFill>
                  <a:srgbClr val="ACC3CF"/>
                </a:solidFill>
              </a:rPr>
              <a:t>Mississippi State University</a:t>
            </a:r>
          </a:p>
          <a:p>
            <a:pPr algn="r" defTabSz="684788"/>
            <a:r>
              <a:rPr lang="en-US" sz="900" dirty="0">
                <a:solidFill>
                  <a:srgbClr val="ACC3CF"/>
                </a:solidFill>
              </a:rPr>
              <a:t>Mississippi University for Women</a:t>
            </a:r>
          </a:p>
          <a:p>
            <a:pPr algn="r" defTabSz="684788"/>
            <a:r>
              <a:rPr lang="en-US" sz="900" dirty="0">
                <a:solidFill>
                  <a:srgbClr val="ACC3CF"/>
                </a:solidFill>
              </a:rPr>
              <a:t>Mississippi Valley State University</a:t>
            </a:r>
          </a:p>
          <a:p>
            <a:pPr algn="r" defTabSz="684788"/>
            <a:r>
              <a:rPr lang="en-US" sz="900" dirty="0">
                <a:solidFill>
                  <a:srgbClr val="ACC3CF"/>
                </a:solidFill>
              </a:rPr>
              <a:t>Missouri University of Science and Technology</a:t>
            </a:r>
          </a:p>
          <a:p>
            <a:pPr algn="r" defTabSz="684788"/>
            <a:r>
              <a:rPr lang="en-US" sz="900" dirty="0">
                <a:solidFill>
                  <a:srgbClr val="ACC3CF"/>
                </a:solidFill>
              </a:rPr>
              <a:t>Mitchell College</a:t>
            </a:r>
          </a:p>
          <a:p>
            <a:pPr algn="r" defTabSz="684788"/>
            <a:r>
              <a:rPr lang="en-US" sz="900" dirty="0">
                <a:solidFill>
                  <a:srgbClr val="ACC3CF"/>
                </a:solidFill>
              </a:rPr>
              <a:t>Morgan State University</a:t>
            </a:r>
          </a:p>
          <a:p>
            <a:pPr algn="r" defTabSz="684788"/>
            <a:r>
              <a:rPr lang="en-US" sz="900" dirty="0">
                <a:solidFill>
                  <a:srgbClr val="ACC3CF"/>
                </a:solidFill>
              </a:rPr>
              <a:t>Mount Holyoke College</a:t>
            </a:r>
          </a:p>
          <a:p>
            <a:pPr algn="r" defTabSz="684788"/>
            <a:r>
              <a:rPr lang="en-US" sz="900" dirty="0">
                <a:solidFill>
                  <a:srgbClr val="ACC3CF"/>
                </a:solidFill>
              </a:rPr>
              <a:t>Mount </a:t>
            </a:r>
            <a:r>
              <a:rPr lang="en-US" sz="900" dirty="0" err="1">
                <a:solidFill>
                  <a:srgbClr val="ACC3CF"/>
                </a:solidFill>
              </a:rPr>
              <a:t>Wachusett</a:t>
            </a:r>
            <a:r>
              <a:rPr lang="en-US" sz="900" dirty="0">
                <a:solidFill>
                  <a:srgbClr val="ACC3CF"/>
                </a:solidFill>
              </a:rPr>
              <a:t> Community College</a:t>
            </a:r>
          </a:p>
          <a:p>
            <a:pPr algn="r" defTabSz="684788"/>
            <a:r>
              <a:rPr lang="en-US" sz="900" dirty="0">
                <a:solidFill>
                  <a:srgbClr val="ACC3CF"/>
                </a:solidFill>
              </a:rPr>
              <a:t>New Jersey Institute of Technology</a:t>
            </a:r>
          </a:p>
          <a:p>
            <a:pPr algn="r" defTabSz="684788"/>
            <a:r>
              <a:rPr lang="en-US" sz="900" dirty="0">
                <a:solidFill>
                  <a:srgbClr val="ACC3CF"/>
                </a:solidFill>
              </a:rPr>
              <a:t>New Mexico State University</a:t>
            </a:r>
          </a:p>
          <a:p>
            <a:pPr algn="r" defTabSz="684788"/>
            <a:r>
              <a:rPr lang="en-US" sz="900" dirty="0">
                <a:solidFill>
                  <a:srgbClr val="ACC3CF"/>
                </a:solidFill>
              </a:rPr>
              <a:t>New York University – Washington Square Campus</a:t>
            </a:r>
          </a:p>
          <a:p>
            <a:pPr algn="r" defTabSz="684788"/>
            <a:r>
              <a:rPr lang="en-US" sz="900" dirty="0">
                <a:solidFill>
                  <a:srgbClr val="ACC3CF"/>
                </a:solidFill>
              </a:rPr>
              <a:t>North Carolina</a:t>
            </a:r>
          </a:p>
          <a:p>
            <a:pPr algn="r" defTabSz="684788"/>
            <a:r>
              <a:rPr lang="en-US" sz="900" dirty="0">
                <a:solidFill>
                  <a:srgbClr val="ACC3CF"/>
                </a:solidFill>
              </a:rPr>
              <a:t>North Shore Community College</a:t>
            </a:r>
          </a:p>
          <a:p>
            <a:pPr algn="r" defTabSz="684788"/>
            <a:r>
              <a:rPr lang="en-US" sz="900" dirty="0">
                <a:solidFill>
                  <a:srgbClr val="ACC3CF"/>
                </a:solidFill>
              </a:rPr>
              <a:t>Northeastern University</a:t>
            </a:r>
          </a:p>
          <a:p>
            <a:pPr algn="r" defTabSz="684788"/>
            <a:r>
              <a:rPr lang="en-US" sz="900" dirty="0">
                <a:solidFill>
                  <a:srgbClr val="ACC3CF"/>
                </a:solidFill>
              </a:rPr>
              <a:t>Northern Arizona University</a:t>
            </a:r>
          </a:p>
          <a:p>
            <a:pPr algn="r" defTabSz="684788"/>
            <a:r>
              <a:rPr lang="en-US" sz="900" dirty="0">
                <a:solidFill>
                  <a:srgbClr val="ACC3CF"/>
                </a:solidFill>
              </a:rPr>
              <a:t>Northern Essex Community College</a:t>
            </a:r>
          </a:p>
          <a:p>
            <a:pPr algn="r" defTabSz="684788"/>
            <a:r>
              <a:rPr lang="en-US" sz="900" dirty="0">
                <a:solidFill>
                  <a:srgbClr val="ACC3CF"/>
                </a:solidFill>
              </a:rPr>
              <a:t>Northfield Mount Hermon School</a:t>
            </a:r>
          </a:p>
          <a:p>
            <a:pPr algn="r" defTabSz="684788"/>
            <a:r>
              <a:rPr lang="en-US" sz="900" dirty="0">
                <a:solidFill>
                  <a:srgbClr val="ACC3CF"/>
                </a:solidFill>
              </a:rPr>
              <a:t>Northwestern University</a:t>
            </a:r>
          </a:p>
          <a:p>
            <a:pPr algn="r" defTabSz="684788"/>
            <a:r>
              <a:rPr lang="en-US" sz="900" dirty="0">
                <a:solidFill>
                  <a:srgbClr val="ACC3CF"/>
                </a:solidFill>
              </a:rPr>
              <a:t>Nova Southeastern University</a:t>
            </a:r>
          </a:p>
          <a:p>
            <a:pPr algn="r" defTabSz="684788"/>
            <a:r>
              <a:rPr lang="en-US" sz="900" dirty="0">
                <a:solidFill>
                  <a:srgbClr val="ACC3CF"/>
                </a:solidFill>
              </a:rPr>
              <a:t>Occidental College</a:t>
            </a:r>
          </a:p>
          <a:p>
            <a:pPr algn="r" defTabSz="684788"/>
            <a:r>
              <a:rPr lang="en-US" sz="900" dirty="0">
                <a:solidFill>
                  <a:srgbClr val="ACC3CF"/>
                </a:solidFill>
              </a:rPr>
              <a:t>Oregon Institute of Technology</a:t>
            </a:r>
          </a:p>
          <a:p>
            <a:pPr algn="r" defTabSz="684788"/>
            <a:r>
              <a:rPr lang="en-US" sz="900" dirty="0">
                <a:solidFill>
                  <a:srgbClr val="ACC3CF"/>
                </a:solidFill>
              </a:rPr>
              <a:t>Oregon State University</a:t>
            </a:r>
          </a:p>
          <a:p>
            <a:pPr algn="r" defTabSz="684788"/>
            <a:r>
              <a:rPr lang="en-US" sz="900" dirty="0">
                <a:solidFill>
                  <a:srgbClr val="ACC3CF"/>
                </a:solidFill>
              </a:rPr>
              <a:t>Pace University</a:t>
            </a:r>
          </a:p>
          <a:p>
            <a:pPr algn="r" defTabSz="684788"/>
            <a:r>
              <a:rPr lang="en-US" sz="900" dirty="0">
                <a:solidFill>
                  <a:srgbClr val="ACC3CF"/>
                </a:solidFill>
              </a:rPr>
              <a:t>Pacific Lutheran University</a:t>
            </a:r>
          </a:p>
          <a:p>
            <a:pPr algn="r" defTabSz="684788"/>
            <a:r>
              <a:rPr lang="en-US" sz="900" dirty="0">
                <a:solidFill>
                  <a:srgbClr val="ACC3CF"/>
                </a:solidFill>
              </a:rPr>
              <a:t>Penn State – Abington</a:t>
            </a:r>
          </a:p>
          <a:p>
            <a:pPr algn="r" defTabSz="684788"/>
            <a:r>
              <a:rPr lang="en-US" sz="900" dirty="0">
                <a:solidFill>
                  <a:srgbClr val="ACC3CF"/>
                </a:solidFill>
              </a:rPr>
              <a:t>Penn State – Altoona</a:t>
            </a:r>
          </a:p>
          <a:p>
            <a:pPr algn="r" defTabSz="684788"/>
            <a:r>
              <a:rPr lang="en-US" sz="900" dirty="0">
                <a:solidFill>
                  <a:srgbClr val="ACC3CF"/>
                </a:solidFill>
              </a:rPr>
              <a:t>Penn State – Beaver</a:t>
            </a:r>
          </a:p>
          <a:p>
            <a:pPr algn="r" defTabSz="684788"/>
            <a:r>
              <a:rPr lang="en-US" sz="900" dirty="0">
                <a:solidFill>
                  <a:srgbClr val="ACC3CF"/>
                </a:solidFill>
              </a:rPr>
              <a:t>Penn State – Berks</a:t>
            </a:r>
          </a:p>
          <a:p>
            <a:pPr algn="r" defTabSz="684788"/>
            <a:r>
              <a:rPr lang="en-US" sz="900" dirty="0">
                <a:solidFill>
                  <a:srgbClr val="ACC3CF"/>
                </a:solidFill>
              </a:rPr>
              <a:t>Penn State – Brandywine</a:t>
            </a:r>
          </a:p>
          <a:p>
            <a:pPr algn="r" defTabSz="684788"/>
            <a:r>
              <a:rPr lang="en-US" sz="900" dirty="0">
                <a:solidFill>
                  <a:srgbClr val="ACC3CF"/>
                </a:solidFill>
              </a:rPr>
              <a:t>Penn State – DuBois</a:t>
            </a:r>
          </a:p>
          <a:p>
            <a:pPr algn="r" defTabSz="684788"/>
            <a:r>
              <a:rPr lang="en-US" sz="900" dirty="0">
                <a:solidFill>
                  <a:srgbClr val="ACC3CF"/>
                </a:solidFill>
              </a:rPr>
              <a:t>Penn State – Erie</a:t>
            </a:r>
          </a:p>
          <a:p>
            <a:pPr algn="r" defTabSz="684788"/>
            <a:r>
              <a:rPr lang="en-US" sz="900" dirty="0">
                <a:solidFill>
                  <a:srgbClr val="ACC3CF"/>
                </a:solidFill>
              </a:rPr>
              <a:t>Penn State – Fayette</a:t>
            </a:r>
          </a:p>
          <a:p>
            <a:pPr algn="r" defTabSz="684788"/>
            <a:r>
              <a:rPr lang="en-US" sz="900" dirty="0">
                <a:solidFill>
                  <a:srgbClr val="ACC3CF"/>
                </a:solidFill>
              </a:rPr>
              <a:t>Penn State – Great Valley</a:t>
            </a:r>
          </a:p>
          <a:p>
            <a:pPr algn="r" defTabSz="684788"/>
            <a:r>
              <a:rPr lang="en-US" sz="900" dirty="0">
                <a:solidFill>
                  <a:srgbClr val="ACC3CF"/>
                </a:solidFill>
              </a:rPr>
              <a:t>Penn State – Greater Alleghany</a:t>
            </a:r>
          </a:p>
          <a:p>
            <a:pPr algn="r" defTabSz="684788"/>
            <a:r>
              <a:rPr lang="en-US" sz="900" dirty="0">
                <a:solidFill>
                  <a:srgbClr val="ACC3CF"/>
                </a:solidFill>
              </a:rPr>
              <a:t>Penn State – Harrisburg</a:t>
            </a:r>
          </a:p>
          <a:p>
            <a:pPr algn="r" defTabSz="684788"/>
            <a:r>
              <a:rPr lang="en-US" sz="900" dirty="0">
                <a:solidFill>
                  <a:srgbClr val="ACC3CF"/>
                </a:solidFill>
              </a:rPr>
              <a:t>Penn State – Hazleton</a:t>
            </a:r>
          </a:p>
          <a:p>
            <a:pPr algn="r" defTabSz="684788"/>
            <a:r>
              <a:rPr lang="en-US" sz="900" dirty="0">
                <a:solidFill>
                  <a:srgbClr val="ACC3CF"/>
                </a:solidFill>
              </a:rPr>
              <a:t>Penn State – Lehigh Valley</a:t>
            </a:r>
          </a:p>
          <a:p>
            <a:pPr algn="r" defTabSz="684788"/>
            <a:r>
              <a:rPr lang="en-US" sz="900" dirty="0">
                <a:solidFill>
                  <a:srgbClr val="ACC3CF"/>
                </a:solidFill>
              </a:rPr>
              <a:t>Penn State – Mont Alto</a:t>
            </a:r>
          </a:p>
          <a:p>
            <a:pPr algn="r" defTabSz="684788"/>
            <a:r>
              <a:rPr lang="en-US" sz="900" dirty="0">
                <a:solidFill>
                  <a:srgbClr val="ACC3CF"/>
                </a:solidFill>
              </a:rPr>
              <a:t>Penn State – New Kensington</a:t>
            </a:r>
          </a:p>
          <a:p>
            <a:pPr algn="r" defTabSz="684788"/>
            <a:r>
              <a:rPr lang="en-US" sz="900" dirty="0">
                <a:solidFill>
                  <a:srgbClr val="ACC3CF"/>
                </a:solidFill>
              </a:rPr>
              <a:t>Penn State – </a:t>
            </a:r>
            <a:r>
              <a:rPr lang="en-US" sz="900" dirty="0" err="1">
                <a:solidFill>
                  <a:srgbClr val="ACC3CF"/>
                </a:solidFill>
              </a:rPr>
              <a:t>Schuylkil</a:t>
            </a:r>
            <a:endParaRPr lang="en-US" sz="900" dirty="0">
              <a:solidFill>
                <a:srgbClr val="ACC3CF"/>
              </a:solidFill>
            </a:endParaRPr>
          </a:p>
          <a:p>
            <a:pPr algn="r" defTabSz="684788"/>
            <a:r>
              <a:rPr lang="en-US" sz="900" dirty="0">
                <a:solidFill>
                  <a:srgbClr val="ACC3CF"/>
                </a:solidFill>
              </a:rPr>
              <a:t>Penn State – </a:t>
            </a:r>
            <a:r>
              <a:rPr lang="en-US" sz="900" dirty="0" err="1">
                <a:solidFill>
                  <a:srgbClr val="ACC3CF"/>
                </a:solidFill>
              </a:rPr>
              <a:t>Shenango</a:t>
            </a:r>
            <a:endParaRPr lang="en-US" sz="900" dirty="0">
              <a:solidFill>
                <a:srgbClr val="ACC3CF"/>
              </a:solidFill>
            </a:endParaRPr>
          </a:p>
          <a:p>
            <a:pPr algn="r" defTabSz="684788"/>
            <a:r>
              <a:rPr lang="en-US" sz="900" dirty="0">
                <a:solidFill>
                  <a:srgbClr val="ACC3CF"/>
                </a:solidFill>
              </a:rPr>
              <a:t>Penn State – Wilkes-Barre</a:t>
            </a:r>
          </a:p>
          <a:p>
            <a:pPr algn="r" defTabSz="684788"/>
            <a:r>
              <a:rPr lang="en-US" sz="900" dirty="0">
                <a:solidFill>
                  <a:srgbClr val="ACC3CF"/>
                </a:solidFill>
              </a:rPr>
              <a:t>Penn State – Worthington Scranton</a:t>
            </a:r>
          </a:p>
          <a:p>
            <a:pPr algn="r" defTabSz="684788"/>
            <a:r>
              <a:rPr lang="en-US" sz="900" dirty="0">
                <a:solidFill>
                  <a:srgbClr val="ACC3CF"/>
                </a:solidFill>
              </a:rPr>
              <a:t>Penn State – York</a:t>
            </a:r>
          </a:p>
          <a:p>
            <a:pPr algn="r" defTabSz="684788"/>
            <a:r>
              <a:rPr lang="en-US" sz="900" dirty="0">
                <a:solidFill>
                  <a:srgbClr val="ACC3CF"/>
                </a:solidFill>
              </a:rPr>
              <a:t>Penn State Hershey Medical Center</a:t>
            </a:r>
          </a:p>
          <a:p>
            <a:pPr algn="r" defTabSz="684788"/>
            <a:r>
              <a:rPr lang="en-US" sz="900" dirty="0">
                <a:solidFill>
                  <a:srgbClr val="ACC3CF"/>
                </a:solidFill>
              </a:rPr>
              <a:t>Pepperdine University</a:t>
            </a:r>
          </a:p>
          <a:p>
            <a:pPr algn="r" defTabSz="684788"/>
            <a:r>
              <a:rPr lang="en-US" sz="900" dirty="0">
                <a:solidFill>
                  <a:srgbClr val="ACC3CF"/>
                </a:solidFill>
              </a:rPr>
              <a:t>Phillips Academy Andover</a:t>
            </a:r>
          </a:p>
          <a:p>
            <a:pPr algn="r" defTabSz="684788"/>
            <a:r>
              <a:rPr lang="en-US" sz="900" dirty="0">
                <a:solidFill>
                  <a:srgbClr val="ACC3CF"/>
                </a:solidFill>
              </a:rPr>
              <a:t>Plymouth State University</a:t>
            </a:r>
          </a:p>
          <a:p>
            <a:pPr algn="r" defTabSz="684788"/>
            <a:r>
              <a:rPr lang="en-US" sz="900" dirty="0">
                <a:solidFill>
                  <a:srgbClr val="ACC3CF"/>
                </a:solidFill>
              </a:rPr>
              <a:t>Pomona College</a:t>
            </a:r>
          </a:p>
          <a:p>
            <a:pPr algn="r" defTabSz="684788"/>
            <a:r>
              <a:rPr lang="en-US" sz="900" dirty="0">
                <a:solidFill>
                  <a:srgbClr val="ACC3CF"/>
                </a:solidFill>
              </a:rPr>
              <a:t>Portland Community College</a:t>
            </a:r>
          </a:p>
          <a:p>
            <a:pPr algn="r" defTabSz="684788"/>
            <a:r>
              <a:rPr lang="en-US" sz="900" dirty="0">
                <a:solidFill>
                  <a:srgbClr val="ACC3CF"/>
                </a:solidFill>
              </a:rPr>
              <a:t>Portland State University</a:t>
            </a:r>
          </a:p>
          <a:p>
            <a:pPr algn="r" defTabSz="684788"/>
            <a:r>
              <a:rPr lang="en-US" sz="900" dirty="0">
                <a:solidFill>
                  <a:srgbClr val="ACC3CF"/>
                </a:solidFill>
              </a:rPr>
              <a:t>Princeton University</a:t>
            </a:r>
          </a:p>
          <a:p>
            <a:pPr algn="r" defTabSz="684788"/>
            <a:r>
              <a:rPr lang="en-US" sz="900" dirty="0">
                <a:solidFill>
                  <a:srgbClr val="ACC3CF"/>
                </a:solidFill>
              </a:rPr>
              <a:t>Purdue University</a:t>
            </a:r>
          </a:p>
          <a:p>
            <a:pPr algn="r" defTabSz="684788"/>
            <a:r>
              <a:rPr lang="en-US" sz="900" dirty="0" err="1">
                <a:solidFill>
                  <a:srgbClr val="ACC3CF"/>
                </a:solidFill>
              </a:rPr>
              <a:t>Quinsigamond</a:t>
            </a:r>
            <a:r>
              <a:rPr lang="en-US" sz="900" dirty="0">
                <a:solidFill>
                  <a:srgbClr val="ACC3CF"/>
                </a:solidFill>
              </a:rPr>
              <a:t> Community College</a:t>
            </a:r>
          </a:p>
          <a:p>
            <a:pPr algn="r" defTabSz="684788"/>
            <a:r>
              <a:rPr lang="en-US" sz="900" dirty="0">
                <a:solidFill>
                  <a:srgbClr val="ACC3CF"/>
                </a:solidFill>
              </a:rPr>
              <a:t>Rensselaer Polytechnic Institute</a:t>
            </a:r>
          </a:p>
          <a:p>
            <a:pPr algn="r" defTabSz="684788"/>
            <a:r>
              <a:rPr lang="en-US" sz="900" dirty="0">
                <a:solidFill>
                  <a:srgbClr val="ACC3CF"/>
                </a:solidFill>
              </a:rPr>
              <a:t>Rhode Island School of Design</a:t>
            </a:r>
          </a:p>
          <a:p>
            <a:pPr algn="r" defTabSz="684788"/>
            <a:r>
              <a:rPr lang="en-US" sz="900" dirty="0">
                <a:solidFill>
                  <a:srgbClr val="ACC3CF"/>
                </a:solidFill>
              </a:rPr>
              <a:t>Rice University</a:t>
            </a:r>
          </a:p>
          <a:p>
            <a:pPr algn="r" defTabSz="684788"/>
            <a:r>
              <a:rPr lang="en-US" sz="900" dirty="0">
                <a:solidFill>
                  <a:srgbClr val="ACC3CF"/>
                </a:solidFill>
              </a:rPr>
              <a:t>Rider University</a:t>
            </a:r>
          </a:p>
          <a:p>
            <a:pPr algn="r" defTabSz="684788"/>
            <a:r>
              <a:rPr lang="en-US" sz="900" dirty="0">
                <a:solidFill>
                  <a:srgbClr val="ACC3CF"/>
                </a:solidFill>
              </a:rPr>
              <a:t>Roger Williams University</a:t>
            </a:r>
          </a:p>
          <a:p>
            <a:pPr algn="r" defTabSz="684788"/>
            <a:r>
              <a:rPr lang="en-US" sz="900" dirty="0">
                <a:solidFill>
                  <a:srgbClr val="ACC3CF"/>
                </a:solidFill>
              </a:rPr>
              <a:t>Rose-</a:t>
            </a:r>
            <a:r>
              <a:rPr lang="en-US" sz="900" dirty="0" err="1">
                <a:solidFill>
                  <a:srgbClr val="ACC3CF"/>
                </a:solidFill>
              </a:rPr>
              <a:t>Hulman</a:t>
            </a:r>
            <a:r>
              <a:rPr lang="en-US" sz="900" dirty="0">
                <a:solidFill>
                  <a:srgbClr val="ACC3CF"/>
                </a:solidFill>
              </a:rPr>
              <a:t> Institute of Technology</a:t>
            </a:r>
          </a:p>
          <a:p>
            <a:pPr algn="r" defTabSz="684788"/>
            <a:r>
              <a:rPr lang="en-US" sz="900" dirty="0">
                <a:solidFill>
                  <a:srgbClr val="ACC3CF"/>
                </a:solidFill>
              </a:rPr>
              <a:t>Rowan University</a:t>
            </a:r>
          </a:p>
          <a:p>
            <a:pPr algn="r" defTabSz="684788"/>
            <a:r>
              <a:rPr lang="en-US" sz="900" dirty="0">
                <a:solidFill>
                  <a:srgbClr val="ACC3CF"/>
                </a:solidFill>
              </a:rPr>
              <a:t>Roxbury Community College</a:t>
            </a:r>
          </a:p>
          <a:p>
            <a:pPr algn="r" defTabSz="684788"/>
            <a:r>
              <a:rPr lang="en-US" sz="900" dirty="0">
                <a:solidFill>
                  <a:srgbClr val="ACC3CF"/>
                </a:solidFill>
              </a:rPr>
              <a:t>Rutgers, The State University of New Jersey</a:t>
            </a:r>
          </a:p>
          <a:p>
            <a:pPr algn="r" defTabSz="684788"/>
            <a:r>
              <a:rPr lang="en-US" sz="900" dirty="0">
                <a:solidFill>
                  <a:srgbClr val="ACC3CF"/>
                </a:solidFill>
              </a:rPr>
              <a:t>Saint Anselm College</a:t>
            </a:r>
          </a:p>
          <a:p>
            <a:pPr algn="r" defTabSz="684788"/>
            <a:r>
              <a:rPr lang="en-US" sz="900" dirty="0">
                <a:solidFill>
                  <a:srgbClr val="ACC3CF"/>
                </a:solidFill>
              </a:rPr>
              <a:t>Saint Louis University</a:t>
            </a:r>
          </a:p>
          <a:p>
            <a:pPr algn="r" defTabSz="684788"/>
            <a:r>
              <a:rPr lang="en-US" sz="900" dirty="0">
                <a:solidFill>
                  <a:srgbClr val="ACC3CF"/>
                </a:solidFill>
              </a:rPr>
              <a:t>Saint Mary’s College of California</a:t>
            </a:r>
          </a:p>
          <a:p>
            <a:pPr algn="r" defTabSz="684788"/>
            <a:r>
              <a:rPr lang="en-US" sz="900" dirty="0">
                <a:solidFill>
                  <a:srgbClr val="ACC3CF"/>
                </a:solidFill>
              </a:rPr>
              <a:t>Sarah Lawrence College</a:t>
            </a:r>
          </a:p>
          <a:p>
            <a:pPr algn="r" defTabSz="684788"/>
            <a:r>
              <a:rPr lang="en-US" sz="900" dirty="0">
                <a:solidFill>
                  <a:srgbClr val="ACC3CF"/>
                </a:solidFill>
              </a:rPr>
              <a:t>Science Center at San Antonio</a:t>
            </a:r>
          </a:p>
          <a:p>
            <a:pPr algn="r" defTabSz="684788"/>
            <a:r>
              <a:rPr lang="en-US" sz="900" dirty="0">
                <a:solidFill>
                  <a:srgbClr val="ACC3CF"/>
                </a:solidFill>
              </a:rPr>
              <a:t>Seattle Pacific University</a:t>
            </a:r>
          </a:p>
          <a:p>
            <a:pPr algn="r" defTabSz="684788"/>
            <a:r>
              <a:rPr lang="en-US" sz="900" dirty="0">
                <a:solidFill>
                  <a:srgbClr val="ACC3CF"/>
                </a:solidFill>
              </a:rPr>
              <a:t>Seattle University</a:t>
            </a:r>
          </a:p>
          <a:p>
            <a:pPr algn="r" defTabSz="684788"/>
            <a:r>
              <a:rPr lang="en-US" sz="900" dirty="0">
                <a:solidFill>
                  <a:srgbClr val="ACC3CF"/>
                </a:solidFill>
              </a:rPr>
              <a:t>Sewanee: The University of the South</a:t>
            </a:r>
          </a:p>
          <a:p>
            <a:pPr algn="r" defTabSz="684788"/>
            <a:r>
              <a:rPr lang="en-US" sz="900" dirty="0">
                <a:solidFill>
                  <a:srgbClr val="ACC3CF"/>
                </a:solidFill>
              </a:rPr>
              <a:t>Shippensburg University</a:t>
            </a:r>
          </a:p>
          <a:p>
            <a:pPr algn="r" defTabSz="684788"/>
            <a:r>
              <a:rPr lang="en-US" sz="900" dirty="0">
                <a:solidFill>
                  <a:srgbClr val="ACC3CF"/>
                </a:solidFill>
              </a:rPr>
              <a:t>Siena College</a:t>
            </a:r>
          </a:p>
          <a:p>
            <a:pPr algn="r" defTabSz="684788"/>
            <a:r>
              <a:rPr lang="en-US" sz="900" dirty="0">
                <a:solidFill>
                  <a:srgbClr val="ACC3CF"/>
                </a:solidFill>
              </a:rPr>
              <a:t>Slippery Rock University</a:t>
            </a:r>
          </a:p>
          <a:p>
            <a:pPr algn="r" defTabSz="684788"/>
            <a:r>
              <a:rPr lang="en-US" sz="900" dirty="0">
                <a:solidFill>
                  <a:srgbClr val="ACC3CF"/>
                </a:solidFill>
              </a:rPr>
              <a:t>Smith College</a:t>
            </a:r>
          </a:p>
          <a:p>
            <a:pPr algn="r" defTabSz="684788"/>
            <a:r>
              <a:rPr lang="en-US" sz="900" dirty="0">
                <a:solidFill>
                  <a:srgbClr val="ACC3CF"/>
                </a:solidFill>
              </a:rPr>
              <a:t>Southern Oregon University</a:t>
            </a:r>
          </a:p>
          <a:p>
            <a:pPr algn="r" defTabSz="684788"/>
            <a:r>
              <a:rPr lang="en-US" sz="900" dirty="0">
                <a:solidFill>
                  <a:srgbClr val="ACC3CF"/>
                </a:solidFill>
              </a:rPr>
              <a:t>Spelman College</a:t>
            </a:r>
          </a:p>
          <a:p>
            <a:pPr algn="r" defTabSz="684788"/>
            <a:r>
              <a:rPr lang="en-US" sz="900" dirty="0">
                <a:solidFill>
                  <a:srgbClr val="ACC3CF"/>
                </a:solidFill>
              </a:rPr>
              <a:t>Springfield Technical Community College</a:t>
            </a:r>
          </a:p>
          <a:p>
            <a:pPr algn="r" defTabSz="684788"/>
            <a:r>
              <a:rPr lang="en-US" sz="900" dirty="0">
                <a:solidFill>
                  <a:srgbClr val="ACC3CF"/>
                </a:solidFill>
              </a:rPr>
              <a:t>St. Edward’s University</a:t>
            </a:r>
          </a:p>
          <a:p>
            <a:pPr algn="r" defTabSz="684788"/>
            <a:r>
              <a:rPr lang="en-US" sz="900" dirty="0">
                <a:solidFill>
                  <a:srgbClr val="ACC3CF"/>
                </a:solidFill>
              </a:rPr>
              <a:t>St. Lawrence University</a:t>
            </a:r>
          </a:p>
          <a:p>
            <a:pPr algn="r" defTabSz="684788"/>
            <a:r>
              <a:rPr lang="en-US" sz="900" dirty="0">
                <a:solidFill>
                  <a:srgbClr val="ACC3CF"/>
                </a:solidFill>
              </a:rPr>
              <a:t>Stevens Institute of Technology</a:t>
            </a:r>
          </a:p>
          <a:p>
            <a:pPr algn="r" defTabSz="684788"/>
            <a:r>
              <a:rPr lang="en-US" sz="900" dirty="0">
                <a:solidFill>
                  <a:srgbClr val="ACC3CF"/>
                </a:solidFill>
              </a:rPr>
              <a:t>Stockton University</a:t>
            </a:r>
          </a:p>
          <a:p>
            <a:pPr algn="r" defTabSz="684788"/>
            <a:r>
              <a:rPr lang="en-US" sz="900" dirty="0">
                <a:solidFill>
                  <a:srgbClr val="ACC3CF"/>
                </a:solidFill>
              </a:rPr>
              <a:t>SUNY - </a:t>
            </a:r>
            <a:r>
              <a:rPr lang="en-US" sz="900" dirty="0" err="1">
                <a:solidFill>
                  <a:srgbClr val="ACC3CF"/>
                </a:solidFill>
              </a:rPr>
              <a:t>Geneseo</a:t>
            </a:r>
            <a:endParaRPr lang="en-US" sz="900" dirty="0">
              <a:solidFill>
                <a:srgbClr val="ACC3CF"/>
              </a:solidFill>
            </a:endParaRPr>
          </a:p>
          <a:p>
            <a:pPr algn="r" defTabSz="684788"/>
            <a:r>
              <a:rPr lang="en-US" sz="900" dirty="0">
                <a:solidFill>
                  <a:srgbClr val="ACC3CF"/>
                </a:solidFill>
              </a:rPr>
              <a:t>Swarthmore College</a:t>
            </a:r>
          </a:p>
          <a:p>
            <a:pPr algn="r" defTabSz="684788"/>
            <a:r>
              <a:rPr lang="en-US" sz="900" dirty="0">
                <a:solidFill>
                  <a:srgbClr val="ACC3CF"/>
                </a:solidFill>
              </a:rPr>
              <a:t>Syracuse University</a:t>
            </a:r>
          </a:p>
          <a:p>
            <a:pPr algn="r" defTabSz="684788"/>
            <a:r>
              <a:rPr lang="en-US" sz="900" dirty="0">
                <a:solidFill>
                  <a:srgbClr val="ACC3CF"/>
                </a:solidFill>
              </a:rPr>
              <a:t>Temple University</a:t>
            </a:r>
          </a:p>
          <a:p>
            <a:pPr algn="r" defTabSz="684788"/>
            <a:r>
              <a:rPr lang="en-US" sz="900" dirty="0">
                <a:solidFill>
                  <a:srgbClr val="ACC3CF"/>
                </a:solidFill>
              </a:rPr>
              <a:t>Tennessee Technological University</a:t>
            </a:r>
          </a:p>
          <a:p>
            <a:pPr algn="r" defTabSz="684788"/>
            <a:r>
              <a:rPr lang="en-US" sz="900" dirty="0">
                <a:solidFill>
                  <a:srgbClr val="ACC3CF"/>
                </a:solidFill>
              </a:rPr>
              <a:t>Texas A&amp;M University</a:t>
            </a:r>
          </a:p>
          <a:p>
            <a:pPr algn="r" defTabSz="684788"/>
            <a:r>
              <a:rPr lang="en-US" sz="900" dirty="0">
                <a:solidFill>
                  <a:srgbClr val="ACC3CF"/>
                </a:solidFill>
              </a:rPr>
              <a:t>Texas A&amp;M University - Corpus Christi</a:t>
            </a:r>
          </a:p>
          <a:p>
            <a:pPr algn="r" defTabSz="684788"/>
            <a:r>
              <a:rPr lang="en-US" sz="900" dirty="0">
                <a:solidFill>
                  <a:srgbClr val="ACC3CF"/>
                </a:solidFill>
              </a:rPr>
              <a:t>Texas A&amp;M University - Kingsville</a:t>
            </a:r>
          </a:p>
          <a:p>
            <a:pPr algn="r" defTabSz="684788"/>
            <a:r>
              <a:rPr lang="en-US" sz="900" dirty="0">
                <a:solidFill>
                  <a:srgbClr val="ACC3CF"/>
                </a:solidFill>
              </a:rPr>
              <a:t>Texas Christian University</a:t>
            </a:r>
          </a:p>
          <a:p>
            <a:pPr algn="r" defTabSz="684788"/>
            <a:r>
              <a:rPr lang="en-US" sz="900" dirty="0">
                <a:solidFill>
                  <a:srgbClr val="ACC3CF"/>
                </a:solidFill>
              </a:rPr>
              <a:t>The Catholic University of America</a:t>
            </a:r>
          </a:p>
          <a:p>
            <a:pPr algn="r" defTabSz="684788"/>
            <a:r>
              <a:rPr lang="en-US" sz="900" dirty="0">
                <a:solidFill>
                  <a:srgbClr val="ACC3CF"/>
                </a:solidFill>
              </a:rPr>
              <a:t>The College of New Jersey</a:t>
            </a:r>
          </a:p>
          <a:p>
            <a:pPr algn="r" defTabSz="684788"/>
            <a:r>
              <a:rPr lang="en-US" sz="900" dirty="0">
                <a:solidFill>
                  <a:srgbClr val="ACC3CF"/>
                </a:solidFill>
              </a:rPr>
              <a:t>The College of Saint Rose</a:t>
            </a:r>
          </a:p>
          <a:p>
            <a:pPr algn="r" defTabSz="684788"/>
            <a:r>
              <a:rPr lang="en-US" sz="900" dirty="0">
                <a:solidFill>
                  <a:srgbClr val="ACC3CF"/>
                </a:solidFill>
              </a:rPr>
              <a:t>The Johns Hopkins University</a:t>
            </a:r>
          </a:p>
          <a:p>
            <a:pPr algn="r" defTabSz="684788"/>
            <a:r>
              <a:rPr lang="en-US" sz="900" dirty="0">
                <a:solidFill>
                  <a:srgbClr val="ACC3CF"/>
                </a:solidFill>
              </a:rPr>
              <a:t>The Lawrenceville School</a:t>
            </a:r>
          </a:p>
          <a:p>
            <a:pPr algn="r" defTabSz="684788"/>
            <a:r>
              <a:rPr lang="en-US" sz="900" dirty="0">
                <a:solidFill>
                  <a:srgbClr val="ACC3CF"/>
                </a:solidFill>
              </a:rPr>
              <a:t>The Ohio State University</a:t>
            </a:r>
          </a:p>
          <a:p>
            <a:pPr algn="r" defTabSz="684788"/>
            <a:r>
              <a:rPr lang="en-US" sz="900" dirty="0">
                <a:solidFill>
                  <a:srgbClr val="ACC3CF"/>
                </a:solidFill>
              </a:rPr>
              <a:t>The Peddie School</a:t>
            </a:r>
          </a:p>
          <a:p>
            <a:pPr algn="r" defTabSz="684788"/>
            <a:r>
              <a:rPr lang="en-US" sz="900" dirty="0">
                <a:solidFill>
                  <a:srgbClr val="ACC3CF"/>
                </a:solidFill>
              </a:rPr>
              <a:t>The Pennsylvania State University – University Park</a:t>
            </a:r>
          </a:p>
          <a:p>
            <a:pPr algn="r" defTabSz="684788"/>
            <a:r>
              <a:rPr lang="en-US" sz="900" dirty="0">
                <a:solidFill>
                  <a:srgbClr val="ACC3CF"/>
                </a:solidFill>
              </a:rPr>
              <a:t>The Sage Colleges</a:t>
            </a:r>
          </a:p>
          <a:p>
            <a:pPr algn="r" defTabSz="684788"/>
            <a:r>
              <a:rPr lang="en-US" sz="900" dirty="0">
                <a:solidFill>
                  <a:srgbClr val="ACC3CF"/>
                </a:solidFill>
              </a:rPr>
              <a:t>The </a:t>
            </a:r>
            <a:r>
              <a:rPr lang="en-US" sz="900" dirty="0" err="1">
                <a:solidFill>
                  <a:srgbClr val="ACC3CF"/>
                </a:solidFill>
              </a:rPr>
              <a:t>Thacher</a:t>
            </a:r>
            <a:r>
              <a:rPr lang="en-US" sz="900" dirty="0">
                <a:solidFill>
                  <a:srgbClr val="ACC3CF"/>
                </a:solidFill>
              </a:rPr>
              <a:t> School</a:t>
            </a:r>
          </a:p>
          <a:p>
            <a:pPr algn="r" defTabSz="684788"/>
            <a:r>
              <a:rPr lang="en-US" sz="900" dirty="0">
                <a:solidFill>
                  <a:srgbClr val="ACC3CF"/>
                </a:solidFill>
              </a:rPr>
              <a:t>The University of Alabama</a:t>
            </a:r>
          </a:p>
          <a:p>
            <a:pPr algn="r" defTabSz="684788"/>
            <a:r>
              <a:rPr lang="en-US" sz="900" dirty="0">
                <a:solidFill>
                  <a:srgbClr val="ACC3CF"/>
                </a:solidFill>
              </a:rPr>
              <a:t>The University of Alabama at  Birmingham</a:t>
            </a:r>
          </a:p>
          <a:p>
            <a:pPr algn="r" defTabSz="684788"/>
            <a:r>
              <a:rPr lang="en-US" sz="900" dirty="0">
                <a:solidFill>
                  <a:srgbClr val="ACC3CF"/>
                </a:solidFill>
              </a:rPr>
              <a:t>The University of Dayton</a:t>
            </a:r>
          </a:p>
          <a:p>
            <a:pPr algn="r" defTabSz="684788"/>
            <a:r>
              <a:rPr lang="en-US" sz="900" dirty="0">
                <a:solidFill>
                  <a:srgbClr val="ACC3CF"/>
                </a:solidFill>
              </a:rPr>
              <a:t>The University of Maine</a:t>
            </a:r>
          </a:p>
          <a:p>
            <a:pPr algn="r" defTabSz="684788"/>
            <a:r>
              <a:rPr lang="en-US" sz="900" dirty="0">
                <a:solidFill>
                  <a:srgbClr val="ACC3CF"/>
                </a:solidFill>
              </a:rPr>
              <a:t>The University of Memphis</a:t>
            </a:r>
          </a:p>
          <a:p>
            <a:pPr algn="r" defTabSz="684788"/>
            <a:r>
              <a:rPr lang="en-US" sz="900" dirty="0">
                <a:solidFill>
                  <a:srgbClr val="ACC3CF"/>
                </a:solidFill>
              </a:rPr>
              <a:t>The University of Mississippi</a:t>
            </a:r>
          </a:p>
          <a:p>
            <a:pPr algn="r" defTabSz="684788"/>
            <a:r>
              <a:rPr lang="en-US" sz="900" dirty="0">
                <a:solidFill>
                  <a:srgbClr val="ACC3CF"/>
                </a:solidFill>
              </a:rPr>
              <a:t>The University of Utah</a:t>
            </a:r>
          </a:p>
          <a:p>
            <a:pPr algn="r" defTabSz="684788"/>
            <a:r>
              <a:rPr lang="en-US" sz="900" dirty="0">
                <a:solidFill>
                  <a:srgbClr val="ACC3CF"/>
                </a:solidFill>
              </a:rPr>
              <a:t>Thomas Jefferson University</a:t>
            </a:r>
          </a:p>
          <a:p>
            <a:pPr algn="r" defTabSz="684788"/>
            <a:r>
              <a:rPr lang="en-US" sz="900" dirty="0">
                <a:solidFill>
                  <a:srgbClr val="ACC3CF"/>
                </a:solidFill>
              </a:rPr>
              <a:t>Towson University</a:t>
            </a:r>
          </a:p>
          <a:p>
            <a:pPr algn="r" defTabSz="684788"/>
            <a:r>
              <a:rPr lang="en-US" sz="900" dirty="0">
                <a:solidFill>
                  <a:srgbClr val="ACC3CF"/>
                </a:solidFill>
              </a:rPr>
              <a:t>Tufts University</a:t>
            </a:r>
          </a:p>
          <a:p>
            <a:pPr algn="r" defTabSz="684788"/>
            <a:r>
              <a:rPr lang="en-US" sz="900" dirty="0">
                <a:solidFill>
                  <a:srgbClr val="ACC3CF"/>
                </a:solidFill>
              </a:rPr>
              <a:t>Tulane University</a:t>
            </a:r>
          </a:p>
          <a:p>
            <a:pPr algn="r" defTabSz="684788"/>
            <a:r>
              <a:rPr lang="en-US" sz="900" dirty="0">
                <a:solidFill>
                  <a:srgbClr val="ACC3CF"/>
                </a:solidFill>
              </a:rPr>
              <a:t>University Indianapolis</a:t>
            </a:r>
          </a:p>
          <a:p>
            <a:pPr algn="r" defTabSz="684788"/>
            <a:r>
              <a:rPr lang="en-US" sz="900" dirty="0">
                <a:solidFill>
                  <a:srgbClr val="ACC3CF"/>
                </a:solidFill>
              </a:rPr>
              <a:t>University of Alaska Anchorage</a:t>
            </a:r>
          </a:p>
          <a:p>
            <a:pPr algn="r" defTabSz="684788"/>
            <a:r>
              <a:rPr lang="en-US" sz="900" dirty="0">
                <a:solidFill>
                  <a:srgbClr val="ACC3CF"/>
                </a:solidFill>
              </a:rPr>
              <a:t>University of Alaska Fairbanks</a:t>
            </a:r>
          </a:p>
          <a:p>
            <a:pPr algn="r" defTabSz="684788"/>
            <a:r>
              <a:rPr lang="en-US" sz="900" dirty="0">
                <a:solidFill>
                  <a:srgbClr val="ACC3CF"/>
                </a:solidFill>
              </a:rPr>
              <a:t>University of Alaska Southeast</a:t>
            </a:r>
          </a:p>
          <a:p>
            <a:pPr algn="r" defTabSz="684788"/>
            <a:r>
              <a:rPr lang="en-US" sz="900" dirty="0">
                <a:solidFill>
                  <a:srgbClr val="ACC3CF"/>
                </a:solidFill>
              </a:rPr>
              <a:t>University of Alberta (Canada)</a:t>
            </a:r>
          </a:p>
          <a:p>
            <a:pPr algn="r" defTabSz="684788"/>
            <a:r>
              <a:rPr lang="en-US" sz="900" dirty="0">
                <a:solidFill>
                  <a:srgbClr val="ACC3CF"/>
                </a:solidFill>
              </a:rPr>
              <a:t>University of Arizona</a:t>
            </a:r>
          </a:p>
          <a:p>
            <a:pPr algn="r" defTabSz="684788"/>
            <a:r>
              <a:rPr lang="en-US" sz="900" dirty="0">
                <a:solidFill>
                  <a:srgbClr val="ACC3CF"/>
                </a:solidFill>
              </a:rPr>
              <a:t>University of Arkansas</a:t>
            </a:r>
          </a:p>
          <a:p>
            <a:pPr algn="r" defTabSz="684788"/>
            <a:r>
              <a:rPr lang="en-US" sz="900" dirty="0">
                <a:solidFill>
                  <a:srgbClr val="ACC3CF"/>
                </a:solidFill>
              </a:rPr>
              <a:t>University of Arkansas - Fort Smith</a:t>
            </a:r>
          </a:p>
          <a:p>
            <a:pPr algn="r" defTabSz="684788"/>
            <a:r>
              <a:rPr lang="en-US" sz="900" dirty="0">
                <a:solidFill>
                  <a:srgbClr val="ACC3CF"/>
                </a:solidFill>
              </a:rPr>
              <a:t>University of Arkansas at Pine Bluff</a:t>
            </a:r>
          </a:p>
          <a:p>
            <a:pPr algn="r" defTabSz="684788"/>
            <a:r>
              <a:rPr lang="en-US" sz="900" dirty="0">
                <a:solidFill>
                  <a:srgbClr val="ACC3CF"/>
                </a:solidFill>
              </a:rPr>
              <a:t>University of Calgary (Canada)</a:t>
            </a:r>
          </a:p>
          <a:p>
            <a:pPr algn="r" defTabSz="684788"/>
            <a:r>
              <a:rPr lang="en-US" sz="900" dirty="0">
                <a:solidFill>
                  <a:srgbClr val="ACC3CF"/>
                </a:solidFill>
              </a:rPr>
              <a:t>University of Central Florida</a:t>
            </a:r>
          </a:p>
          <a:p>
            <a:pPr algn="r" defTabSz="684788"/>
            <a:r>
              <a:rPr lang="en-US" sz="900" dirty="0">
                <a:solidFill>
                  <a:srgbClr val="ACC3CF"/>
                </a:solidFill>
              </a:rPr>
              <a:t>University of Chicago</a:t>
            </a:r>
          </a:p>
          <a:p>
            <a:pPr algn="r" defTabSz="684788"/>
            <a:r>
              <a:rPr lang="en-US" sz="900" dirty="0">
                <a:solidFill>
                  <a:srgbClr val="ACC3CF"/>
                </a:solidFill>
              </a:rPr>
              <a:t>University of Cincinnati</a:t>
            </a:r>
          </a:p>
          <a:p>
            <a:pPr algn="r" defTabSz="684788"/>
            <a:r>
              <a:rPr lang="en-US" sz="900" dirty="0">
                <a:solidFill>
                  <a:srgbClr val="ACC3CF"/>
                </a:solidFill>
              </a:rPr>
              <a:t>University of Colorado at Boulder</a:t>
            </a:r>
          </a:p>
          <a:p>
            <a:pPr algn="r" defTabSz="684788"/>
            <a:r>
              <a:rPr lang="en-US" sz="900" dirty="0">
                <a:solidFill>
                  <a:srgbClr val="ACC3CF"/>
                </a:solidFill>
              </a:rPr>
              <a:t>University of Connecticut</a:t>
            </a:r>
          </a:p>
          <a:p>
            <a:pPr algn="r" defTabSz="684788"/>
            <a:r>
              <a:rPr lang="en-US" sz="900" dirty="0">
                <a:solidFill>
                  <a:srgbClr val="ACC3CF"/>
                </a:solidFill>
              </a:rPr>
              <a:t>University of Denver</a:t>
            </a:r>
          </a:p>
          <a:p>
            <a:pPr algn="r" defTabSz="684788"/>
            <a:r>
              <a:rPr lang="en-US" sz="900" dirty="0">
                <a:solidFill>
                  <a:srgbClr val="ACC3CF"/>
                </a:solidFill>
              </a:rPr>
              <a:t>University of Florida</a:t>
            </a:r>
          </a:p>
          <a:p>
            <a:pPr algn="r" defTabSz="684788"/>
            <a:r>
              <a:rPr lang="en-US" sz="900" dirty="0">
                <a:solidFill>
                  <a:srgbClr val="ACC3CF"/>
                </a:solidFill>
              </a:rPr>
              <a:t>University of Georgia</a:t>
            </a:r>
          </a:p>
          <a:p>
            <a:pPr algn="r" defTabSz="684788"/>
            <a:r>
              <a:rPr lang="en-US" sz="900" dirty="0">
                <a:solidFill>
                  <a:srgbClr val="ACC3CF"/>
                </a:solidFill>
              </a:rPr>
              <a:t>University of Hartford</a:t>
            </a:r>
          </a:p>
          <a:p>
            <a:pPr algn="r" defTabSz="684788"/>
            <a:r>
              <a:rPr lang="en-US" sz="900" dirty="0">
                <a:solidFill>
                  <a:srgbClr val="ACC3CF"/>
                </a:solidFill>
              </a:rPr>
              <a:t>University of Hawaii at </a:t>
            </a:r>
            <a:r>
              <a:rPr lang="en-US" sz="900" dirty="0" err="1">
                <a:solidFill>
                  <a:srgbClr val="ACC3CF"/>
                </a:solidFill>
              </a:rPr>
              <a:t>Manoa</a:t>
            </a:r>
            <a:endParaRPr lang="en-US" sz="900" dirty="0">
              <a:solidFill>
                <a:srgbClr val="ACC3CF"/>
              </a:solidFill>
            </a:endParaRPr>
          </a:p>
          <a:p>
            <a:pPr algn="r" defTabSz="684788"/>
            <a:r>
              <a:rPr lang="en-US" sz="900" dirty="0">
                <a:solidFill>
                  <a:srgbClr val="ACC3CF"/>
                </a:solidFill>
              </a:rPr>
              <a:t>University of Illinois at Urbana-Champaign</a:t>
            </a:r>
          </a:p>
          <a:p>
            <a:pPr algn="r" defTabSz="684788"/>
            <a:r>
              <a:rPr lang="en-US" sz="900" dirty="0">
                <a:solidFill>
                  <a:srgbClr val="ACC3CF"/>
                </a:solidFill>
              </a:rPr>
              <a:t>University of Iowa</a:t>
            </a:r>
          </a:p>
          <a:p>
            <a:pPr algn="r" defTabSz="684788"/>
            <a:r>
              <a:rPr lang="en-US" sz="900" dirty="0">
                <a:solidFill>
                  <a:srgbClr val="ACC3CF"/>
                </a:solidFill>
              </a:rPr>
              <a:t>University of Maine – Fort Kent</a:t>
            </a:r>
          </a:p>
          <a:p>
            <a:pPr algn="r" defTabSz="684788"/>
            <a:r>
              <a:rPr lang="en-US" sz="900" dirty="0">
                <a:solidFill>
                  <a:srgbClr val="ACC3CF"/>
                </a:solidFill>
              </a:rPr>
              <a:t>University of Maine at Augusta</a:t>
            </a:r>
          </a:p>
          <a:p>
            <a:pPr algn="r" defTabSz="684788"/>
            <a:r>
              <a:rPr lang="en-US" sz="900" dirty="0">
                <a:solidFill>
                  <a:srgbClr val="ACC3CF"/>
                </a:solidFill>
              </a:rPr>
              <a:t>University of Maine at Farmington</a:t>
            </a:r>
          </a:p>
          <a:p>
            <a:pPr algn="r" defTabSz="684788"/>
            <a:r>
              <a:rPr lang="en-US" sz="900" dirty="0">
                <a:solidFill>
                  <a:srgbClr val="ACC3CF"/>
                </a:solidFill>
              </a:rPr>
              <a:t>University of Maine at </a:t>
            </a:r>
            <a:r>
              <a:rPr lang="en-US" sz="900" dirty="0" err="1">
                <a:solidFill>
                  <a:srgbClr val="ACC3CF"/>
                </a:solidFill>
              </a:rPr>
              <a:t>Machias</a:t>
            </a:r>
            <a:endParaRPr lang="en-US" sz="900" dirty="0">
              <a:solidFill>
                <a:srgbClr val="ACC3CF"/>
              </a:solidFill>
            </a:endParaRPr>
          </a:p>
          <a:p>
            <a:pPr algn="r" defTabSz="684788"/>
            <a:r>
              <a:rPr lang="en-US" sz="900" dirty="0">
                <a:solidFill>
                  <a:srgbClr val="ACC3CF"/>
                </a:solidFill>
              </a:rPr>
              <a:t>University of Maine at Presque Isle</a:t>
            </a:r>
          </a:p>
          <a:p>
            <a:pPr algn="r" defTabSz="684788"/>
            <a:r>
              <a:rPr lang="en-US" sz="900" dirty="0">
                <a:solidFill>
                  <a:srgbClr val="ACC3CF"/>
                </a:solidFill>
              </a:rPr>
              <a:t>University of Maryland</a:t>
            </a:r>
          </a:p>
          <a:p>
            <a:pPr algn="r" defTabSz="684788"/>
            <a:r>
              <a:rPr lang="en-US" sz="900" dirty="0">
                <a:solidFill>
                  <a:srgbClr val="ACC3CF"/>
                </a:solidFill>
              </a:rPr>
              <a:t>University of Massachusetts – Amherst</a:t>
            </a:r>
          </a:p>
          <a:p>
            <a:pPr algn="r" defTabSz="684788"/>
            <a:r>
              <a:rPr lang="en-US" sz="900" dirty="0">
                <a:solidFill>
                  <a:srgbClr val="ACC3CF"/>
                </a:solidFill>
              </a:rPr>
              <a:t>University of Massachusetts – Boston</a:t>
            </a:r>
          </a:p>
          <a:p>
            <a:pPr algn="r" defTabSz="684788"/>
            <a:r>
              <a:rPr lang="en-US" sz="900" dirty="0">
                <a:solidFill>
                  <a:srgbClr val="ACC3CF"/>
                </a:solidFill>
              </a:rPr>
              <a:t>University of Massachusetts – Dartmouth</a:t>
            </a:r>
          </a:p>
          <a:p>
            <a:pPr algn="r" defTabSz="684788"/>
            <a:r>
              <a:rPr lang="en-US" sz="900" dirty="0">
                <a:solidFill>
                  <a:srgbClr val="ACC3CF"/>
                </a:solidFill>
              </a:rPr>
              <a:t>University of Massachusetts – Lowell</a:t>
            </a:r>
          </a:p>
          <a:p>
            <a:pPr algn="r" defTabSz="684788"/>
            <a:r>
              <a:rPr lang="en-US" sz="900" dirty="0">
                <a:solidFill>
                  <a:srgbClr val="ACC3CF"/>
                </a:solidFill>
              </a:rPr>
              <a:t>University of Massachusetts – Medical School</a:t>
            </a:r>
          </a:p>
          <a:p>
            <a:pPr algn="r" defTabSz="684788"/>
            <a:r>
              <a:rPr lang="en-US" sz="900" dirty="0">
                <a:solidFill>
                  <a:srgbClr val="ACC3CF"/>
                </a:solidFill>
              </a:rPr>
              <a:t>University of Michigan – Ann Arbor</a:t>
            </a:r>
          </a:p>
          <a:p>
            <a:pPr algn="r" defTabSz="684788"/>
            <a:r>
              <a:rPr lang="en-US" sz="900" dirty="0">
                <a:solidFill>
                  <a:srgbClr val="ACC3CF"/>
                </a:solidFill>
              </a:rPr>
              <a:t>University of Michigan – Dearborn</a:t>
            </a:r>
          </a:p>
          <a:p>
            <a:pPr algn="r" defTabSz="684788"/>
            <a:r>
              <a:rPr lang="en-US" sz="900" dirty="0">
                <a:solidFill>
                  <a:srgbClr val="ACC3CF"/>
                </a:solidFill>
              </a:rPr>
              <a:t>University of Minnesota</a:t>
            </a:r>
          </a:p>
          <a:p>
            <a:pPr algn="r" defTabSz="684788"/>
            <a:r>
              <a:rPr lang="en-US" sz="900" dirty="0">
                <a:solidFill>
                  <a:srgbClr val="ACC3CF"/>
                </a:solidFill>
              </a:rPr>
              <a:t>University of Minnesota - Crookston</a:t>
            </a:r>
          </a:p>
          <a:p>
            <a:pPr algn="r" defTabSz="684788"/>
            <a:r>
              <a:rPr lang="en-US" sz="900" dirty="0">
                <a:solidFill>
                  <a:srgbClr val="ACC3CF"/>
                </a:solidFill>
              </a:rPr>
              <a:t>University of Minnesota - Duluth</a:t>
            </a:r>
          </a:p>
          <a:p>
            <a:pPr algn="r" defTabSz="684788"/>
            <a:r>
              <a:rPr lang="en-US" sz="900" dirty="0">
                <a:solidFill>
                  <a:srgbClr val="ACC3CF"/>
                </a:solidFill>
              </a:rPr>
              <a:t>University of Minnesota – Morris</a:t>
            </a:r>
          </a:p>
          <a:p>
            <a:pPr algn="r" defTabSz="684788"/>
            <a:r>
              <a:rPr lang="en-US" sz="900" dirty="0">
                <a:solidFill>
                  <a:srgbClr val="ACC3CF"/>
                </a:solidFill>
              </a:rPr>
              <a:t>University of Mississippi Medical Center</a:t>
            </a:r>
          </a:p>
          <a:p>
            <a:pPr algn="r" defTabSz="684788"/>
            <a:r>
              <a:rPr lang="en-US" sz="900" dirty="0">
                <a:solidFill>
                  <a:srgbClr val="ACC3CF"/>
                </a:solidFill>
              </a:rPr>
              <a:t>University of Missouri – Columbia</a:t>
            </a:r>
          </a:p>
          <a:p>
            <a:pPr algn="r" defTabSz="684788"/>
            <a:r>
              <a:rPr lang="en-US" sz="900" dirty="0">
                <a:solidFill>
                  <a:srgbClr val="ACC3CF"/>
                </a:solidFill>
              </a:rPr>
              <a:t>University of Missouri – Kansas City</a:t>
            </a:r>
          </a:p>
          <a:p>
            <a:pPr algn="r" defTabSz="684788"/>
            <a:r>
              <a:rPr lang="en-US" sz="900" dirty="0">
                <a:solidFill>
                  <a:srgbClr val="ACC3CF"/>
                </a:solidFill>
              </a:rPr>
              <a:t>University of Missouri – St. Louis</a:t>
            </a:r>
          </a:p>
          <a:p>
            <a:pPr algn="r" defTabSz="684788"/>
            <a:r>
              <a:rPr lang="en-US" sz="900" dirty="0">
                <a:solidFill>
                  <a:srgbClr val="ACC3CF"/>
                </a:solidFill>
              </a:rPr>
              <a:t>University of Nebraska at Kearney</a:t>
            </a:r>
          </a:p>
          <a:p>
            <a:pPr algn="r" defTabSz="684788"/>
            <a:r>
              <a:rPr lang="en-US" sz="900" dirty="0">
                <a:solidFill>
                  <a:srgbClr val="ACC3CF"/>
                </a:solidFill>
              </a:rPr>
              <a:t>University of Nebraska at Lincoln</a:t>
            </a:r>
          </a:p>
          <a:p>
            <a:pPr algn="r" defTabSz="684788"/>
            <a:r>
              <a:rPr lang="en-US" sz="900" dirty="0">
                <a:solidFill>
                  <a:srgbClr val="ACC3CF"/>
                </a:solidFill>
              </a:rPr>
              <a:t>University of Nebraska Medical Center</a:t>
            </a:r>
          </a:p>
          <a:p>
            <a:pPr algn="r" defTabSz="684788"/>
            <a:r>
              <a:rPr lang="en-US" sz="900" dirty="0">
                <a:solidFill>
                  <a:srgbClr val="ACC3CF"/>
                </a:solidFill>
              </a:rPr>
              <a:t>University of Nebraska Omaha</a:t>
            </a:r>
          </a:p>
          <a:p>
            <a:pPr algn="r" defTabSz="684788"/>
            <a:r>
              <a:rPr lang="en-US" sz="900" dirty="0">
                <a:solidFill>
                  <a:srgbClr val="ACC3CF"/>
                </a:solidFill>
              </a:rPr>
              <a:t>University of New Brunswick (Canada)</a:t>
            </a:r>
          </a:p>
          <a:p>
            <a:pPr algn="r" defTabSz="684788"/>
            <a:r>
              <a:rPr lang="en-US" sz="900" dirty="0">
                <a:solidFill>
                  <a:srgbClr val="ACC3CF"/>
                </a:solidFill>
              </a:rPr>
              <a:t>University of New Hampshire</a:t>
            </a:r>
          </a:p>
          <a:p>
            <a:pPr algn="r" defTabSz="684788"/>
            <a:r>
              <a:rPr lang="en-US" sz="900" dirty="0">
                <a:solidFill>
                  <a:srgbClr val="ACC3CF"/>
                </a:solidFill>
              </a:rPr>
              <a:t>University of New Haven</a:t>
            </a:r>
          </a:p>
          <a:p>
            <a:pPr algn="r" defTabSz="684788"/>
            <a:r>
              <a:rPr lang="en-US" sz="900" dirty="0">
                <a:solidFill>
                  <a:srgbClr val="ACC3CF"/>
                </a:solidFill>
              </a:rPr>
              <a:t>University of New Mexico</a:t>
            </a:r>
          </a:p>
          <a:p>
            <a:pPr algn="r" defTabSz="684788"/>
            <a:r>
              <a:rPr lang="en-US" sz="900" dirty="0">
                <a:solidFill>
                  <a:srgbClr val="ACC3CF"/>
                </a:solidFill>
              </a:rPr>
              <a:t>University of North Florida</a:t>
            </a:r>
          </a:p>
          <a:p>
            <a:pPr algn="r" defTabSz="684788"/>
            <a:r>
              <a:rPr lang="en-US" sz="900" dirty="0">
                <a:solidFill>
                  <a:srgbClr val="ACC3CF"/>
                </a:solidFill>
              </a:rPr>
              <a:t>University of North Texas</a:t>
            </a:r>
          </a:p>
          <a:p>
            <a:pPr algn="r" defTabSz="684788"/>
            <a:r>
              <a:rPr lang="en-US" sz="900" dirty="0">
                <a:solidFill>
                  <a:srgbClr val="ACC3CF"/>
                </a:solidFill>
              </a:rPr>
              <a:t>University of Northern Iowa</a:t>
            </a:r>
          </a:p>
          <a:p>
            <a:pPr algn="r" defTabSz="684788"/>
            <a:r>
              <a:rPr lang="en-US" sz="900" dirty="0">
                <a:solidFill>
                  <a:srgbClr val="ACC3CF"/>
                </a:solidFill>
              </a:rPr>
              <a:t>University of Notre Dame</a:t>
            </a:r>
          </a:p>
          <a:p>
            <a:pPr algn="r" defTabSz="684788"/>
            <a:r>
              <a:rPr lang="en-US" sz="900" dirty="0">
                <a:solidFill>
                  <a:srgbClr val="ACC3CF"/>
                </a:solidFill>
              </a:rPr>
              <a:t>University of Oregon</a:t>
            </a:r>
          </a:p>
          <a:p>
            <a:pPr algn="r" defTabSz="684788"/>
            <a:r>
              <a:rPr lang="en-US" sz="900" dirty="0">
                <a:solidFill>
                  <a:srgbClr val="ACC3CF"/>
                </a:solidFill>
              </a:rPr>
              <a:t>University of Ottawa (Canada)</a:t>
            </a:r>
          </a:p>
          <a:p>
            <a:pPr algn="r" defTabSz="684788"/>
            <a:r>
              <a:rPr lang="en-US" sz="900" dirty="0">
                <a:solidFill>
                  <a:srgbClr val="ACC3CF"/>
                </a:solidFill>
              </a:rPr>
              <a:t>University of Pennsylvania</a:t>
            </a:r>
          </a:p>
          <a:p>
            <a:pPr algn="r" defTabSz="684788"/>
            <a:r>
              <a:rPr lang="en-US" sz="900" dirty="0">
                <a:solidFill>
                  <a:srgbClr val="ACC3CF"/>
                </a:solidFill>
              </a:rPr>
              <a:t>University of Pittsburgh</a:t>
            </a:r>
          </a:p>
          <a:p>
            <a:pPr algn="r" defTabSz="684788"/>
            <a:r>
              <a:rPr lang="en-US" sz="900" dirty="0">
                <a:solidFill>
                  <a:srgbClr val="ACC3CF"/>
                </a:solidFill>
              </a:rPr>
              <a:t>University of Rhode Island</a:t>
            </a:r>
          </a:p>
          <a:p>
            <a:pPr algn="r" defTabSz="684788"/>
            <a:r>
              <a:rPr lang="en-US" sz="900" dirty="0">
                <a:solidFill>
                  <a:srgbClr val="ACC3CF"/>
                </a:solidFill>
              </a:rPr>
              <a:t>University of Rochester</a:t>
            </a:r>
          </a:p>
          <a:p>
            <a:pPr algn="r" defTabSz="684788"/>
            <a:r>
              <a:rPr lang="en-US" sz="900" dirty="0">
                <a:solidFill>
                  <a:srgbClr val="ACC3CF"/>
                </a:solidFill>
              </a:rPr>
              <a:t>University of San Diego</a:t>
            </a:r>
          </a:p>
          <a:p>
            <a:pPr algn="r" defTabSz="684788"/>
            <a:r>
              <a:rPr lang="en-US" sz="900" dirty="0">
                <a:solidFill>
                  <a:srgbClr val="ACC3CF"/>
                </a:solidFill>
              </a:rPr>
              <a:t>University of San Francisco</a:t>
            </a:r>
          </a:p>
          <a:p>
            <a:pPr algn="r" defTabSz="684788"/>
            <a:r>
              <a:rPr lang="en-US" sz="900" dirty="0">
                <a:solidFill>
                  <a:srgbClr val="ACC3CF"/>
                </a:solidFill>
              </a:rPr>
              <a:t>University of Saskatchewan (Canada)</a:t>
            </a:r>
          </a:p>
          <a:p>
            <a:pPr algn="r" defTabSz="684788"/>
            <a:r>
              <a:rPr lang="en-US" sz="900" dirty="0">
                <a:solidFill>
                  <a:srgbClr val="ACC3CF"/>
                </a:solidFill>
              </a:rPr>
              <a:t>University of South Florida</a:t>
            </a:r>
          </a:p>
          <a:p>
            <a:pPr algn="r" defTabSz="684788"/>
            <a:r>
              <a:rPr lang="en-US" sz="900" dirty="0">
                <a:solidFill>
                  <a:srgbClr val="ACC3CF"/>
                </a:solidFill>
              </a:rPr>
              <a:t>University of Southern</a:t>
            </a:r>
          </a:p>
          <a:p>
            <a:pPr algn="r" defTabSz="684788"/>
            <a:r>
              <a:rPr lang="en-US" sz="900" dirty="0">
                <a:solidFill>
                  <a:srgbClr val="ACC3CF"/>
                </a:solidFill>
              </a:rPr>
              <a:t>University of Southern Maine</a:t>
            </a:r>
          </a:p>
          <a:p>
            <a:pPr algn="r" defTabSz="684788"/>
            <a:r>
              <a:rPr lang="en-US" sz="900" dirty="0">
                <a:solidFill>
                  <a:srgbClr val="ACC3CF"/>
                </a:solidFill>
              </a:rPr>
              <a:t>University of St. Thomas</a:t>
            </a:r>
          </a:p>
          <a:p>
            <a:pPr algn="r" defTabSz="684788"/>
            <a:r>
              <a:rPr lang="en-US" sz="900" dirty="0">
                <a:solidFill>
                  <a:srgbClr val="ACC3CF"/>
                </a:solidFill>
              </a:rPr>
              <a:t>University of Tennessee, Knoxville</a:t>
            </a:r>
          </a:p>
          <a:p>
            <a:pPr algn="r" defTabSz="684788"/>
            <a:r>
              <a:rPr lang="en-US" sz="900" dirty="0">
                <a:solidFill>
                  <a:srgbClr val="ACC3CF"/>
                </a:solidFill>
              </a:rPr>
              <a:t>University of Texas - Austin</a:t>
            </a:r>
          </a:p>
          <a:p>
            <a:pPr algn="r" defTabSz="684788"/>
            <a:r>
              <a:rPr lang="en-US" sz="900" dirty="0">
                <a:solidFill>
                  <a:srgbClr val="ACC3CF"/>
                </a:solidFill>
              </a:rPr>
              <a:t>University of Texas at Dallas</a:t>
            </a:r>
          </a:p>
          <a:p>
            <a:pPr algn="r" defTabSz="684788"/>
            <a:r>
              <a:rPr lang="en-US" sz="900" dirty="0">
                <a:solidFill>
                  <a:srgbClr val="ACC3CF"/>
                </a:solidFill>
              </a:rPr>
              <a:t>University of Texas Health</a:t>
            </a:r>
          </a:p>
          <a:p>
            <a:pPr algn="r" defTabSz="684788"/>
            <a:r>
              <a:rPr lang="en-US" sz="900" dirty="0">
                <a:solidFill>
                  <a:srgbClr val="ACC3CF"/>
                </a:solidFill>
              </a:rPr>
              <a:t>University of Texas Rio Grande Valley</a:t>
            </a:r>
          </a:p>
          <a:p>
            <a:pPr algn="r" defTabSz="684788"/>
            <a:r>
              <a:rPr lang="en-US" sz="900" dirty="0">
                <a:solidFill>
                  <a:srgbClr val="ACC3CF"/>
                </a:solidFill>
              </a:rPr>
              <a:t>University of the Sciences in Philadelphia</a:t>
            </a:r>
          </a:p>
          <a:p>
            <a:pPr algn="r" defTabSz="684788"/>
            <a:r>
              <a:rPr lang="en-US" sz="900" dirty="0">
                <a:solidFill>
                  <a:srgbClr val="ACC3CF"/>
                </a:solidFill>
              </a:rPr>
              <a:t>University of Toledo</a:t>
            </a:r>
          </a:p>
          <a:p>
            <a:pPr algn="r" defTabSz="684788"/>
            <a:r>
              <a:rPr lang="en-US" sz="900" dirty="0">
                <a:solidFill>
                  <a:srgbClr val="ACC3CF"/>
                </a:solidFill>
              </a:rPr>
              <a:t>University of Vermont</a:t>
            </a:r>
          </a:p>
          <a:p>
            <a:pPr algn="r" defTabSz="684788"/>
            <a:r>
              <a:rPr lang="en-US" sz="900" dirty="0">
                <a:solidFill>
                  <a:srgbClr val="ACC3CF"/>
                </a:solidFill>
              </a:rPr>
              <a:t>University of Washington</a:t>
            </a:r>
          </a:p>
          <a:p>
            <a:pPr algn="r" defTabSz="684788"/>
            <a:r>
              <a:rPr lang="en-US" sz="900" dirty="0">
                <a:solidFill>
                  <a:srgbClr val="ACC3CF"/>
                </a:solidFill>
              </a:rPr>
              <a:t>University of West Florida</a:t>
            </a:r>
          </a:p>
          <a:p>
            <a:pPr algn="r" defTabSz="684788"/>
            <a:r>
              <a:rPr lang="en-US" sz="900" dirty="0">
                <a:solidFill>
                  <a:srgbClr val="ACC3CF"/>
                </a:solidFill>
              </a:rPr>
              <a:t>University of Wisconsin - Madison</a:t>
            </a:r>
          </a:p>
          <a:p>
            <a:pPr algn="r" defTabSz="684788"/>
            <a:r>
              <a:rPr lang="en-US" sz="900" dirty="0">
                <a:solidFill>
                  <a:srgbClr val="ACC3CF"/>
                </a:solidFill>
              </a:rPr>
              <a:t>Vanderbilt University</a:t>
            </a:r>
          </a:p>
          <a:p>
            <a:pPr algn="r" defTabSz="684788"/>
            <a:r>
              <a:rPr lang="en-US" sz="900" dirty="0">
                <a:solidFill>
                  <a:srgbClr val="ACC3CF"/>
                </a:solidFill>
              </a:rPr>
              <a:t>Virginia Commonwealth University</a:t>
            </a:r>
          </a:p>
          <a:p>
            <a:pPr algn="r" defTabSz="684788"/>
            <a:r>
              <a:rPr lang="en-US" sz="900" dirty="0">
                <a:solidFill>
                  <a:srgbClr val="ACC3CF"/>
                </a:solidFill>
              </a:rPr>
              <a:t>Wake Forest University</a:t>
            </a:r>
          </a:p>
          <a:p>
            <a:pPr algn="r" defTabSz="684788"/>
            <a:r>
              <a:rPr lang="en-US" sz="900" dirty="0">
                <a:solidFill>
                  <a:srgbClr val="ACC3CF"/>
                </a:solidFill>
              </a:rPr>
              <a:t>Washburn University</a:t>
            </a:r>
          </a:p>
          <a:p>
            <a:pPr algn="r" defTabSz="684788"/>
            <a:r>
              <a:rPr lang="en-US" sz="900" dirty="0">
                <a:solidFill>
                  <a:srgbClr val="ACC3CF"/>
                </a:solidFill>
              </a:rPr>
              <a:t>Washington State University</a:t>
            </a:r>
          </a:p>
          <a:p>
            <a:pPr algn="r" defTabSz="684788"/>
            <a:r>
              <a:rPr lang="en-US" sz="900" dirty="0">
                <a:solidFill>
                  <a:srgbClr val="ACC3CF"/>
                </a:solidFill>
              </a:rPr>
              <a:t>Washington State University - Tri-Cities Campus</a:t>
            </a:r>
          </a:p>
          <a:p>
            <a:pPr algn="r" defTabSz="684788"/>
            <a:r>
              <a:rPr lang="en-US" sz="900" dirty="0">
                <a:solidFill>
                  <a:srgbClr val="ACC3CF"/>
                </a:solidFill>
              </a:rPr>
              <a:t>Washington State University - Vancouver</a:t>
            </a:r>
          </a:p>
          <a:p>
            <a:pPr algn="r" defTabSz="684788"/>
            <a:r>
              <a:rPr lang="en-US" sz="900" dirty="0">
                <a:solidFill>
                  <a:srgbClr val="ACC3CF"/>
                </a:solidFill>
              </a:rPr>
              <a:t>Washington University in St. Louis</a:t>
            </a:r>
          </a:p>
          <a:p>
            <a:pPr algn="r" defTabSz="684788"/>
            <a:r>
              <a:rPr lang="en-US" sz="900" dirty="0">
                <a:solidFill>
                  <a:srgbClr val="ACC3CF"/>
                </a:solidFill>
              </a:rPr>
              <a:t>Wayne State University</a:t>
            </a:r>
          </a:p>
          <a:p>
            <a:pPr algn="r" defTabSz="684788"/>
            <a:r>
              <a:rPr lang="en-US" sz="900" dirty="0">
                <a:solidFill>
                  <a:srgbClr val="ACC3CF"/>
                </a:solidFill>
              </a:rPr>
              <a:t>Wellesley College</a:t>
            </a:r>
          </a:p>
          <a:p>
            <a:pPr algn="r" defTabSz="684788"/>
            <a:r>
              <a:rPr lang="en-US" sz="900" dirty="0">
                <a:solidFill>
                  <a:srgbClr val="ACC3CF"/>
                </a:solidFill>
              </a:rPr>
              <a:t>Wesleyan University</a:t>
            </a:r>
          </a:p>
          <a:p>
            <a:pPr algn="r" defTabSz="684788"/>
            <a:r>
              <a:rPr lang="en-US" sz="900" dirty="0">
                <a:solidFill>
                  <a:srgbClr val="ACC3CF"/>
                </a:solidFill>
              </a:rPr>
              <a:t>West Chester University</a:t>
            </a:r>
          </a:p>
          <a:p>
            <a:pPr algn="r" defTabSz="684788"/>
            <a:r>
              <a:rPr lang="en-US" sz="900" dirty="0">
                <a:solidFill>
                  <a:srgbClr val="ACC3CF"/>
                </a:solidFill>
              </a:rPr>
              <a:t>West Virginia Health Science Center</a:t>
            </a:r>
          </a:p>
          <a:p>
            <a:pPr algn="r" defTabSz="684788"/>
            <a:r>
              <a:rPr lang="en-US" sz="900" dirty="0">
                <a:solidFill>
                  <a:srgbClr val="ACC3CF"/>
                </a:solidFill>
              </a:rPr>
              <a:t>West Virginia University</a:t>
            </a:r>
          </a:p>
          <a:p>
            <a:pPr algn="r" defTabSz="684788"/>
            <a:r>
              <a:rPr lang="en-US" sz="900" dirty="0">
                <a:solidFill>
                  <a:srgbClr val="ACC3CF"/>
                </a:solidFill>
              </a:rPr>
              <a:t>Western Oregon University</a:t>
            </a:r>
          </a:p>
          <a:p>
            <a:pPr algn="r" defTabSz="684788"/>
            <a:r>
              <a:rPr lang="en-US" sz="900" dirty="0">
                <a:solidFill>
                  <a:srgbClr val="ACC3CF"/>
                </a:solidFill>
              </a:rPr>
              <a:t>Westfield State University</a:t>
            </a:r>
          </a:p>
          <a:p>
            <a:pPr algn="r" defTabSz="684788"/>
            <a:r>
              <a:rPr lang="en-US" sz="900" dirty="0">
                <a:solidFill>
                  <a:srgbClr val="ACC3CF"/>
                </a:solidFill>
              </a:rPr>
              <a:t>Widener University</a:t>
            </a:r>
          </a:p>
          <a:p>
            <a:pPr algn="r" defTabSz="684788"/>
            <a:r>
              <a:rPr lang="en-US" sz="900" dirty="0">
                <a:solidFill>
                  <a:srgbClr val="ACC3CF"/>
                </a:solidFill>
              </a:rPr>
              <a:t>Williams College</a:t>
            </a:r>
          </a:p>
          <a:p>
            <a:pPr algn="r" defTabSz="684788"/>
            <a:r>
              <a:rPr lang="en-US" sz="900" dirty="0">
                <a:solidFill>
                  <a:srgbClr val="ACC3CF"/>
                </a:solidFill>
              </a:rPr>
              <a:t>Worcester Polytechnic Institute</a:t>
            </a:r>
          </a:p>
          <a:p>
            <a:pPr algn="r" defTabSz="684788"/>
            <a:r>
              <a:rPr lang="en-US" sz="900" dirty="0">
                <a:solidFill>
                  <a:srgbClr val="ACC3CF"/>
                </a:solidFill>
              </a:rPr>
              <a:t>Worcester State University</a:t>
            </a:r>
          </a:p>
          <a:p>
            <a:pPr algn="r" defTabSz="684788"/>
            <a:r>
              <a:rPr lang="en-US" sz="900" dirty="0">
                <a:solidFill>
                  <a:srgbClr val="ACC3CF"/>
                </a:solidFill>
              </a:rPr>
              <a:t>Xavier University</a:t>
            </a:r>
          </a:p>
          <a:p>
            <a:pPr algn="r" defTabSz="684788"/>
            <a:endParaRPr lang="en-US" sz="900" dirty="0">
              <a:solidFill>
                <a:srgbClr val="ACC3CF"/>
              </a:solidFill>
            </a:endParaRPr>
          </a:p>
          <a:p>
            <a:pPr algn="r" defTabSz="684788"/>
            <a:endParaRPr lang="en-US" sz="900" dirty="0">
              <a:solidFill>
                <a:srgbClr val="ACC3CF"/>
              </a:solidFill>
            </a:endParaRPr>
          </a:p>
          <a:p>
            <a:pPr algn="r" defTabSz="684788"/>
            <a:endParaRPr lang="en-US" sz="900" dirty="0">
              <a:solidFill>
                <a:srgbClr val="ACC3CF"/>
              </a:solidFill>
            </a:endParaRPr>
          </a:p>
          <a:p>
            <a:pPr algn="r" defTabSz="684788"/>
            <a:endParaRPr lang="en-US" sz="900" dirty="0">
              <a:solidFill>
                <a:srgbClr val="ACC3CF"/>
              </a:solidFill>
            </a:endParaRPr>
          </a:p>
          <a:p>
            <a:pPr algn="r" defTabSz="684788"/>
            <a:endParaRPr lang="en-US" sz="900" dirty="0">
              <a:solidFill>
                <a:srgbClr val="ACC3CF"/>
              </a:solidFill>
            </a:endParaRPr>
          </a:p>
          <a:p>
            <a:pPr algn="r" defTabSz="684788"/>
            <a:endParaRPr lang="en-US" sz="900" dirty="0">
              <a:solidFill>
                <a:srgbClr val="ACC3CF"/>
              </a:solidFill>
            </a:endParaRPr>
          </a:p>
          <a:p>
            <a:pPr algn="r" defTabSz="684788"/>
            <a:endParaRPr lang="en-US" sz="900" dirty="0">
              <a:solidFill>
                <a:srgbClr val="ACC3CF"/>
              </a:solidFill>
            </a:endParaRPr>
          </a:p>
          <a:p>
            <a:pPr algn="r" defTabSz="684788"/>
            <a:endParaRPr lang="en-US" sz="900" dirty="0">
              <a:solidFill>
                <a:srgbClr val="ACC3CF"/>
              </a:solidFill>
            </a:endParaRPr>
          </a:p>
          <a:p>
            <a:pPr algn="r" defTabSz="684788"/>
            <a:endParaRPr lang="en-US" sz="900" dirty="0">
              <a:solidFill>
                <a:srgbClr val="ACC3CF"/>
              </a:solidFill>
            </a:endParaRPr>
          </a:p>
          <a:p>
            <a:pPr algn="r" defTabSz="684788"/>
            <a:endParaRPr lang="en-US" sz="900" dirty="0">
              <a:solidFill>
                <a:srgbClr val="ACC3CF"/>
              </a:solidFill>
            </a:endParaRPr>
          </a:p>
          <a:p>
            <a:pPr algn="r" defTabSz="684788"/>
            <a:endParaRPr lang="en-US" sz="900" dirty="0">
              <a:solidFill>
                <a:srgbClr val="ACC3CF"/>
              </a:solidFill>
            </a:endParaRPr>
          </a:p>
          <a:p>
            <a:pPr algn="r" defTabSz="684788"/>
            <a:endParaRPr lang="en-US" sz="900" dirty="0">
              <a:solidFill>
                <a:srgbClr val="ACC3CF"/>
              </a:solidFill>
            </a:endParaRPr>
          </a:p>
          <a:p>
            <a:pPr algn="r" defTabSz="684788"/>
            <a:endParaRPr lang="en-US" sz="900" dirty="0">
              <a:solidFill>
                <a:srgbClr val="ACC3CF"/>
              </a:solidFill>
            </a:endParaRPr>
          </a:p>
          <a:p>
            <a:pPr algn="r" defTabSz="684788"/>
            <a:endParaRPr lang="en-US" sz="900" dirty="0">
              <a:solidFill>
                <a:srgbClr val="ACC3CF"/>
              </a:solidFill>
            </a:endParaRPr>
          </a:p>
          <a:p>
            <a:pPr algn="r" defTabSz="684788"/>
            <a:endParaRPr lang="en-US" sz="900" dirty="0">
              <a:solidFill>
                <a:srgbClr val="ACC3CF"/>
              </a:solidFill>
            </a:endParaRPr>
          </a:p>
          <a:p>
            <a:pPr algn="r" defTabSz="684788"/>
            <a:endParaRPr lang="en-US" sz="900" dirty="0">
              <a:solidFill>
                <a:srgbClr val="ACC3CF"/>
              </a:solidFill>
            </a:endParaRPr>
          </a:p>
          <a:p>
            <a:pPr algn="r" defTabSz="684788"/>
            <a:endParaRPr lang="en-US" sz="900" dirty="0">
              <a:solidFill>
                <a:srgbClr val="ACC3CF"/>
              </a:solidFill>
            </a:endParaRPr>
          </a:p>
          <a:p>
            <a:pPr algn="r" defTabSz="684788"/>
            <a:endParaRPr lang="en-US" sz="900" dirty="0">
              <a:solidFill>
                <a:srgbClr val="ACC3CF"/>
              </a:solidFill>
            </a:endParaRPr>
          </a:p>
          <a:p>
            <a:pPr algn="r" defTabSz="684788"/>
            <a:endParaRPr lang="en-US" sz="900" dirty="0">
              <a:solidFill>
                <a:srgbClr val="ACC3CF"/>
              </a:solidFill>
            </a:endParaRPr>
          </a:p>
          <a:p>
            <a:pPr algn="r" defTabSz="684788"/>
            <a:endParaRPr lang="en-US" sz="900" dirty="0">
              <a:solidFill>
                <a:srgbClr val="ACC3CF"/>
              </a:solidFill>
            </a:endParaRPr>
          </a:p>
        </p:txBody>
      </p:sp>
      <p:sp>
        <p:nvSpPr>
          <p:cNvPr id="22" name="Text Placeholder 20"/>
          <p:cNvSpPr>
            <a:spLocks noGrp="1"/>
          </p:cNvSpPr>
          <p:nvPr>
            <p:ph type="body" sz="quarter" idx="14" hasCustomPrompt="1"/>
          </p:nvPr>
        </p:nvSpPr>
        <p:spPr>
          <a:xfrm>
            <a:off x="244369" y="1625453"/>
            <a:ext cx="6045995" cy="637017"/>
          </a:xfrm>
        </p:spPr>
        <p:txBody>
          <a:bodyPr anchor="ctr" anchorCtr="0">
            <a:normAutofit/>
          </a:bodyPr>
          <a:lstStyle>
            <a:lvl1pPr marL="0" indent="0">
              <a:buNone/>
              <a:defRPr sz="4100" baseline="0">
                <a:solidFill>
                  <a:schemeClr val="bg1"/>
                </a:solidFill>
              </a:defRPr>
            </a:lvl1pPr>
          </a:lstStyle>
          <a:p>
            <a:pPr lvl="0"/>
            <a:r>
              <a:rPr lang="en-US" dirty="0"/>
              <a:t>Institution</a:t>
            </a:r>
          </a:p>
        </p:txBody>
      </p:sp>
      <p:sp>
        <p:nvSpPr>
          <p:cNvPr id="12" name="Rectangle 11"/>
          <p:cNvSpPr/>
          <p:nvPr userDrawn="1"/>
        </p:nvSpPr>
        <p:spPr>
          <a:xfrm>
            <a:off x="0" y="4707"/>
            <a:ext cx="9144000" cy="1133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75" tIns="34244" rIns="68475" bIns="34244" rtlCol="0" anchor="ctr"/>
          <a:lstStyle/>
          <a:p>
            <a:pPr algn="ctr" defTabSz="684788"/>
            <a:endParaRPr lang="en-US" sz="1400">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371" y="216262"/>
            <a:ext cx="1914604" cy="685800"/>
          </a:xfrm>
          <a:prstGeom prst="rect">
            <a:avLst/>
          </a:prstGeom>
        </p:spPr>
      </p:pic>
      <p:sp>
        <p:nvSpPr>
          <p:cNvPr id="13" name="Text Placeholder 20"/>
          <p:cNvSpPr>
            <a:spLocks noGrp="1"/>
          </p:cNvSpPr>
          <p:nvPr>
            <p:ph type="body" sz="quarter" idx="17" hasCustomPrompt="1"/>
          </p:nvPr>
        </p:nvSpPr>
        <p:spPr>
          <a:xfrm>
            <a:off x="244369" y="2262446"/>
            <a:ext cx="6045995" cy="698364"/>
          </a:xfrm>
        </p:spPr>
        <p:txBody>
          <a:bodyPr anchor="ctr" anchorCtr="0">
            <a:normAutofit/>
          </a:bodyPr>
          <a:lstStyle>
            <a:lvl1pPr marL="0" indent="0">
              <a:buNone/>
              <a:defRPr sz="3600" baseline="0">
                <a:solidFill>
                  <a:schemeClr val="bg1"/>
                </a:solidFill>
              </a:defRPr>
            </a:lvl1pPr>
          </a:lstStyle>
          <a:p>
            <a:pPr lvl="0"/>
            <a:r>
              <a:rPr lang="en-US" dirty="0"/>
              <a:t>Presentation Title</a:t>
            </a:r>
          </a:p>
        </p:txBody>
      </p:sp>
      <p:sp>
        <p:nvSpPr>
          <p:cNvPr id="15" name="Text Placeholder 20"/>
          <p:cNvSpPr>
            <a:spLocks noGrp="1"/>
          </p:cNvSpPr>
          <p:nvPr>
            <p:ph type="body" sz="quarter" idx="18" hasCustomPrompt="1"/>
          </p:nvPr>
        </p:nvSpPr>
        <p:spPr>
          <a:xfrm>
            <a:off x="244369" y="2886561"/>
            <a:ext cx="6045995" cy="538460"/>
          </a:xfrm>
        </p:spPr>
        <p:txBody>
          <a:bodyPr anchor="ctr" anchorCtr="0">
            <a:noAutofit/>
          </a:bodyPr>
          <a:lstStyle>
            <a:lvl1pPr marL="0" indent="0">
              <a:buNone/>
              <a:defRPr sz="2100" baseline="0">
                <a:solidFill>
                  <a:schemeClr val="bg1"/>
                </a:solidFill>
              </a:defRPr>
            </a:lvl1pPr>
          </a:lstStyle>
          <a:p>
            <a:pPr lvl="0"/>
            <a:r>
              <a:rPr lang="en-US" dirty="0"/>
              <a:t>Date</a:t>
            </a:r>
          </a:p>
        </p:txBody>
      </p:sp>
      <p:pic>
        <p:nvPicPr>
          <p:cNvPr id="9" name="GORDIAN_PATTERN_5455.png"/>
          <p:cNvPicPr/>
          <p:nvPr userDrawn="1"/>
        </p:nvPicPr>
        <p:blipFill rotWithShape="1">
          <a:blip r:embed="rId3">
            <a:extLst/>
          </a:blip>
          <a:srcRect t="34302" r="664" b="53619"/>
          <a:stretch/>
        </p:blipFill>
        <p:spPr>
          <a:xfrm>
            <a:off x="0" y="4588140"/>
            <a:ext cx="9144000" cy="555360"/>
          </a:xfrm>
          <a:prstGeom prst="rect">
            <a:avLst/>
          </a:prstGeom>
          <a:ln w="12700">
            <a:miter lim="400000"/>
          </a:ln>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70381" y="4653728"/>
            <a:ext cx="482449" cy="426296"/>
          </a:xfrm>
          <a:prstGeom prst="rect">
            <a:avLst/>
          </a:prstGeom>
        </p:spPr>
      </p:pic>
    </p:spTree>
    <p:extLst>
      <p:ext uri="{BB962C8B-B14F-4D97-AF65-F5344CB8AC3E}">
        <p14:creationId xmlns:p14="http://schemas.microsoft.com/office/powerpoint/2010/main" val="14498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repeatCount="indefinite" grpId="0" nodeType="withEffect">
                                  <p:stCondLst>
                                    <p:cond delay="0"/>
                                  </p:stCondLst>
                                  <p:endCondLst>
                                    <p:cond evt="onNext" delay="0">
                                      <p:tgtEl>
                                        <p:sldTgt/>
                                      </p:tgtEl>
                                    </p:cond>
                                  </p:end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90000" fill="hold"/>
                                        <p:tgtEl>
                                          <p:spTgt spid="16"/>
                                        </p:tgtEl>
                                        <p:attrNameLst>
                                          <p:attrName>ppt_x</p:attrName>
                                        </p:attrNameLst>
                                      </p:cBhvr>
                                      <p:tavLst>
                                        <p:tav tm="0">
                                          <p:val>
                                            <p:strVal val="#ppt_x"/>
                                          </p:val>
                                        </p:tav>
                                        <p:tav tm="100000">
                                          <p:val>
                                            <p:strVal val="#ppt_x"/>
                                          </p:val>
                                        </p:tav>
                                      </p:tavLst>
                                    </p:anim>
                                    <p:anim calcmode="lin" valueType="num">
                                      <p:cBhvr additive="base">
                                        <p:cTn id="8" dur="90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3" name="Footer Placeholder 22"/>
          <p:cNvSpPr>
            <a:spLocks noGrp="1"/>
          </p:cNvSpPr>
          <p:nvPr>
            <p:ph type="ftr" sz="quarter" idx="15"/>
          </p:nvPr>
        </p:nvSpPr>
        <p:spPr/>
        <p:txBody>
          <a:bodyPr/>
          <a:lstStyle/>
          <a:p>
            <a:r>
              <a:rPr lang="en-US">
                <a:solidFill>
                  <a:srgbClr val="4F5761">
                    <a:tint val="75000"/>
                  </a:srgbClr>
                </a:solidFill>
              </a:rPr>
              <a:t>© 2016 The Gordian Group, Inc. All Rights Reserved.</a:t>
            </a:r>
            <a:endParaRPr lang="en-US" dirty="0">
              <a:solidFill>
                <a:srgbClr val="4F5761">
                  <a:tint val="75000"/>
                </a:srgbClr>
              </a:solidFill>
            </a:endParaRPr>
          </a:p>
        </p:txBody>
      </p:sp>
      <p:sp>
        <p:nvSpPr>
          <p:cNvPr id="24" name="Slide Number Placeholder 23"/>
          <p:cNvSpPr>
            <a:spLocks noGrp="1"/>
          </p:cNvSpPr>
          <p:nvPr>
            <p:ph type="sldNum" sz="quarter" idx="16"/>
          </p:nvPr>
        </p:nvSpPr>
        <p:spPr/>
        <p:txBody>
          <a:bodyPr/>
          <a:lstStyle/>
          <a:p>
            <a:fld id="{B6DC40F5-9695-F64F-A8B5-197A71F752B6}" type="slidenum">
              <a:rPr lang="en-US" smtClean="0">
                <a:solidFill>
                  <a:srgbClr val="4F5761">
                    <a:tint val="75000"/>
                  </a:srgbClr>
                </a:solidFill>
              </a:rPr>
              <a:pPr/>
              <a:t>‹#›</a:t>
            </a:fld>
            <a:endParaRPr lang="en-US">
              <a:solidFill>
                <a:srgbClr val="4F5761">
                  <a:tint val="75000"/>
                </a:srgbClr>
              </a:solidFill>
            </a:endParaRPr>
          </a:p>
        </p:txBody>
      </p:sp>
      <p:sp>
        <p:nvSpPr>
          <p:cNvPr id="11" name="Rectangle 10"/>
          <p:cNvSpPr/>
          <p:nvPr userDrawn="1"/>
        </p:nvSpPr>
        <p:spPr>
          <a:xfrm>
            <a:off x="0" y="1128498"/>
            <a:ext cx="9144000" cy="345964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475" tIns="34244" rIns="68475" bIns="34244" rtlCol="0" anchor="ctr"/>
          <a:lstStyle/>
          <a:p>
            <a:pPr algn="ctr" defTabSz="684788"/>
            <a:endParaRPr lang="en-US" sz="1400">
              <a:solidFill>
                <a:srgbClr val="FFFFFF"/>
              </a:solidFill>
            </a:endParaRPr>
          </a:p>
        </p:txBody>
      </p:sp>
      <p:pic>
        <p:nvPicPr>
          <p:cNvPr id="12" name="GORDIAN_PATTERN_5455.png"/>
          <p:cNvPicPr/>
          <p:nvPr userDrawn="1"/>
        </p:nvPicPr>
        <p:blipFill rotWithShape="1">
          <a:blip r:embed="rId2">
            <a:extLst/>
          </a:blip>
          <a:srcRect t="34302" r="664" b="53619"/>
          <a:stretch/>
        </p:blipFill>
        <p:spPr>
          <a:xfrm>
            <a:off x="0" y="4588140"/>
            <a:ext cx="9144000" cy="555360"/>
          </a:xfrm>
          <a:prstGeom prst="rect">
            <a:avLst/>
          </a:prstGeom>
          <a:ln w="12700">
            <a:miter lim="400000"/>
          </a:ln>
        </p:spPr>
      </p:pic>
      <p:sp>
        <p:nvSpPr>
          <p:cNvPr id="22" name="Text Placeholder 20"/>
          <p:cNvSpPr>
            <a:spLocks noGrp="1"/>
          </p:cNvSpPr>
          <p:nvPr>
            <p:ph type="body" sz="quarter" idx="14" hasCustomPrompt="1"/>
          </p:nvPr>
        </p:nvSpPr>
        <p:spPr>
          <a:xfrm>
            <a:off x="1549005" y="1568054"/>
            <a:ext cx="6045995" cy="2477690"/>
          </a:xfrm>
        </p:spPr>
        <p:txBody>
          <a:bodyPr anchor="ctr" anchorCtr="0">
            <a:normAutofit/>
          </a:bodyPr>
          <a:lstStyle>
            <a:lvl1pPr marL="0" indent="0">
              <a:buNone/>
              <a:defRPr sz="4100" baseline="0">
                <a:solidFill>
                  <a:schemeClr val="bg1"/>
                </a:solidFill>
              </a:defRPr>
            </a:lvl1pPr>
          </a:lstStyle>
          <a:p>
            <a:pPr lvl="0"/>
            <a:r>
              <a:rPr lang="en-US" dirty="0"/>
              <a:t>Section Title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4371" y="216262"/>
            <a:ext cx="1914604" cy="68580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70381" y="4653728"/>
            <a:ext cx="482449" cy="426296"/>
          </a:xfrm>
          <a:prstGeom prst="rect">
            <a:avLst/>
          </a:prstGeom>
        </p:spPr>
      </p:pic>
    </p:spTree>
    <p:extLst>
      <p:ext uri="{BB962C8B-B14F-4D97-AF65-F5344CB8AC3E}">
        <p14:creationId xmlns:p14="http://schemas.microsoft.com/office/powerpoint/2010/main" val="32522279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ext 2">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solidFill>
                  <a:srgbClr val="4F5761">
                    <a:tint val="75000"/>
                  </a:srgbClr>
                </a:solidFill>
              </a:rPr>
              <a:t>© 2017 Sightlines, LLC. All Rights Reserved.</a:t>
            </a:r>
          </a:p>
        </p:txBody>
      </p:sp>
      <p:sp>
        <p:nvSpPr>
          <p:cNvPr id="4" name="Slide Number Placeholder 3"/>
          <p:cNvSpPr>
            <a:spLocks noGrp="1"/>
          </p:cNvSpPr>
          <p:nvPr>
            <p:ph type="sldNum" sz="quarter" idx="11"/>
          </p:nvPr>
        </p:nvSpPr>
        <p:spPr/>
        <p:txBody>
          <a:bodyPr/>
          <a:lstStyle/>
          <a:p>
            <a:fld id="{B6DC40F5-9695-F64F-A8B5-197A71F752B6}" type="slidenum">
              <a:rPr lang="en-US" smtClean="0">
                <a:solidFill>
                  <a:srgbClr val="4F5761">
                    <a:tint val="75000"/>
                  </a:srgbClr>
                </a:solidFill>
              </a:rPr>
              <a:pPr/>
              <a:t>‹#›</a:t>
            </a:fld>
            <a:endParaRPr lang="en-US" dirty="0">
              <a:solidFill>
                <a:srgbClr val="4F5761">
                  <a:tint val="75000"/>
                </a:srgbClr>
              </a:solidFill>
            </a:endParaRPr>
          </a:p>
        </p:txBody>
      </p:sp>
      <p:sp>
        <p:nvSpPr>
          <p:cNvPr id="11" name="Text Placeholder 5"/>
          <p:cNvSpPr>
            <a:spLocks noGrp="1"/>
          </p:cNvSpPr>
          <p:nvPr>
            <p:ph type="body" sz="quarter" idx="13"/>
          </p:nvPr>
        </p:nvSpPr>
        <p:spPr>
          <a:xfrm>
            <a:off x="552451" y="1116759"/>
            <a:ext cx="7962900" cy="3201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hape 135"/>
          <p:cNvSpPr/>
          <p:nvPr userDrawn="1"/>
        </p:nvSpPr>
        <p:spPr>
          <a:xfrm flipV="1">
            <a:off x="271959" y="576195"/>
            <a:ext cx="8600084" cy="0"/>
          </a:xfrm>
          <a:prstGeom prst="line">
            <a:avLst/>
          </a:prstGeom>
          <a:ln w="25400">
            <a:solidFill>
              <a:srgbClr val="4CC5FF"/>
            </a:solidFill>
          </a:ln>
        </p:spPr>
        <p:txBody>
          <a:bodyPr lIns="0" tIns="0" rIns="0" bIns="0"/>
          <a:lstStyle/>
          <a:p>
            <a:pPr defTabSz="342399">
              <a:defRPr sz="1200">
                <a:latin typeface="+mj-lt"/>
                <a:ea typeface="+mj-ea"/>
                <a:cs typeface="+mj-cs"/>
                <a:sym typeface="Helvetica"/>
              </a:defRPr>
            </a:pPr>
            <a:endParaRPr sz="900">
              <a:solidFill>
                <a:srgbClr val="4F5761"/>
              </a:solidFill>
              <a:sym typeface="Helvetica"/>
            </a:endParaRPr>
          </a:p>
        </p:txBody>
      </p:sp>
      <p:sp>
        <p:nvSpPr>
          <p:cNvPr id="14" name="Shape 135"/>
          <p:cNvSpPr/>
          <p:nvPr userDrawn="1"/>
        </p:nvSpPr>
        <p:spPr>
          <a:xfrm flipV="1">
            <a:off x="202480" y="4594889"/>
            <a:ext cx="8739296" cy="0"/>
          </a:xfrm>
          <a:prstGeom prst="line">
            <a:avLst/>
          </a:prstGeom>
          <a:ln w="25400">
            <a:solidFill>
              <a:srgbClr val="4CC5FF"/>
            </a:solidFill>
          </a:ln>
        </p:spPr>
        <p:txBody>
          <a:bodyPr lIns="0" tIns="0" rIns="0" bIns="0"/>
          <a:lstStyle/>
          <a:p>
            <a:pPr defTabSz="342399">
              <a:defRPr sz="1200">
                <a:latin typeface="+mj-lt"/>
                <a:ea typeface="+mj-ea"/>
                <a:cs typeface="+mj-cs"/>
                <a:sym typeface="Helvetica"/>
              </a:defRPr>
            </a:pPr>
            <a:endParaRPr sz="900">
              <a:solidFill>
                <a:srgbClr val="4F5761"/>
              </a:solidFill>
              <a:sym typeface="Helvetica"/>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283" y="4666053"/>
            <a:ext cx="1180649" cy="422901"/>
          </a:xfrm>
          <a:prstGeom prst="rect">
            <a:avLst/>
          </a:prstGeom>
        </p:spPr>
      </p:pic>
      <p:sp>
        <p:nvSpPr>
          <p:cNvPr id="15" name="Title 1"/>
          <p:cNvSpPr>
            <a:spLocks noGrp="1"/>
          </p:cNvSpPr>
          <p:nvPr>
            <p:ph type="title" hasCustomPrompt="1"/>
          </p:nvPr>
        </p:nvSpPr>
        <p:spPr>
          <a:xfrm>
            <a:off x="315684" y="121388"/>
            <a:ext cx="8013459" cy="503636"/>
          </a:xfrm>
        </p:spPr>
        <p:txBody>
          <a:bodyPr>
            <a:noAutofit/>
          </a:bodyPr>
          <a:lstStyle>
            <a:lvl1pPr>
              <a:defRPr sz="2700" b="1" i="0" baseline="0">
                <a:solidFill>
                  <a:schemeClr val="bg2"/>
                </a:solidFill>
                <a:latin typeface="Calibri" panose="020F0502020204030204" pitchFamily="34" charset="0"/>
              </a:defRPr>
            </a:lvl1pPr>
          </a:lstStyle>
          <a:p>
            <a:r>
              <a:rPr lang="en-US" dirty="0"/>
              <a:t>Slide Title</a:t>
            </a:r>
          </a:p>
        </p:txBody>
      </p:sp>
      <p:sp>
        <p:nvSpPr>
          <p:cNvPr id="16" name="Text Placeholder 5"/>
          <p:cNvSpPr>
            <a:spLocks noGrp="1"/>
          </p:cNvSpPr>
          <p:nvPr>
            <p:ph type="body" sz="quarter" idx="14" hasCustomPrompt="1"/>
          </p:nvPr>
        </p:nvSpPr>
        <p:spPr>
          <a:xfrm>
            <a:off x="315279" y="623572"/>
            <a:ext cx="8013457" cy="265223"/>
          </a:xfrm>
        </p:spPr>
        <p:txBody>
          <a:bodyPr>
            <a:noAutofit/>
          </a:bodyPr>
          <a:lstStyle>
            <a:lvl1pPr marL="0" indent="0" algn="l" defTabSz="684788" rtl="0" eaLnBrk="1" latinLnBrk="0" hangingPunct="1">
              <a:lnSpc>
                <a:spcPct val="90000"/>
              </a:lnSpc>
              <a:spcBef>
                <a:spcPct val="0"/>
              </a:spcBef>
              <a:buNone/>
              <a:defRPr lang="en-US" sz="1800" b="0" i="0" kern="1200" baseline="0" dirty="0">
                <a:solidFill>
                  <a:schemeClr val="tx1"/>
                </a:solidFill>
                <a:latin typeface="Calibri" panose="020F0502020204030204" pitchFamily="34" charset="0"/>
                <a:ea typeface="+mj-ea"/>
                <a:cs typeface="+mj-cs"/>
              </a:defRPr>
            </a:lvl1pPr>
          </a:lstStyle>
          <a:p>
            <a:pPr lvl="0"/>
            <a:r>
              <a:rPr lang="en-US" dirty="0"/>
              <a:t>Subtitle</a:t>
            </a:r>
          </a:p>
        </p:txBody>
      </p:sp>
      <p:pic>
        <p:nvPicPr>
          <p:cNvPr id="12" name="Picture 2" descr="http://blog.president.vcu.edu/files/2013/01/VCU_3CSeal.png">
            <a:extLst>
              <a:ext uri="{FF2B5EF4-FFF2-40B4-BE49-F238E27FC236}">
                <a16:creationId xmlns:a16="http://schemas.microsoft.com/office/drawing/2014/main" id="{ABD20777-68AE-41FF-8BD5-C9384DA9826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10613" y="193541"/>
            <a:ext cx="774371" cy="236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78871"/>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srgbClr val="4F5761">
                  <a:tint val="75000"/>
                </a:srgbClr>
              </a:solidFill>
            </a:endParaRPr>
          </a:p>
        </p:txBody>
      </p:sp>
      <p:sp>
        <p:nvSpPr>
          <p:cNvPr id="6" name="Slide Number Placeholder 5"/>
          <p:cNvSpPr>
            <a:spLocks noGrp="1"/>
          </p:cNvSpPr>
          <p:nvPr>
            <p:ph type="sldNum" sz="quarter" idx="12"/>
          </p:nvPr>
        </p:nvSpPr>
        <p:spPr/>
        <p:txBody>
          <a:bodyPr/>
          <a:lstStyle/>
          <a:p>
            <a:fld id="{B6DC40F5-9695-F64F-A8B5-197A71F752B6}" type="slidenum">
              <a:rPr lang="en-US" smtClean="0">
                <a:solidFill>
                  <a:srgbClr val="4F5761">
                    <a:tint val="75000"/>
                  </a:srgbClr>
                </a:solidFill>
              </a:rPr>
              <a:pPr/>
              <a:t>‹#›</a:t>
            </a:fld>
            <a:endParaRPr lang="en-US">
              <a:solidFill>
                <a:srgbClr val="4F5761">
                  <a:tint val="75000"/>
                </a:srgbClr>
              </a:solidFill>
            </a:endParaRPr>
          </a:p>
        </p:txBody>
      </p:sp>
      <p:sp>
        <p:nvSpPr>
          <p:cNvPr id="8" name="Slide Number Placeholder 5"/>
          <p:cNvSpPr txBox="1">
            <a:spLocks/>
          </p:cNvSpPr>
          <p:nvPr userDrawn="1"/>
        </p:nvSpPr>
        <p:spPr>
          <a:xfrm>
            <a:off x="3543300" y="4767263"/>
            <a:ext cx="2057400" cy="273844"/>
          </a:xfrm>
          <a:prstGeom prst="rect">
            <a:avLst/>
          </a:prstGeom>
        </p:spPr>
        <p:txBody>
          <a:bodyPr vert="horz" lIns="68475" tIns="34244" rIns="68475" bIns="34244"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1BC9A-10A7-7344-A267-EFF9D561367C}" type="slidenum">
              <a:rPr lang="en-US" smtClean="0">
                <a:solidFill>
                  <a:srgbClr val="4F5761">
                    <a:tint val="75000"/>
                  </a:srgbClr>
                </a:solidFill>
              </a:rPr>
              <a:pPr/>
              <a:t>‹#›</a:t>
            </a:fld>
            <a:endParaRPr lang="en-US">
              <a:solidFill>
                <a:srgbClr val="4F5761">
                  <a:tint val="75000"/>
                </a:srgbClr>
              </a:solidFill>
            </a:endParaRPr>
          </a:p>
        </p:txBody>
      </p:sp>
      <p:sp>
        <p:nvSpPr>
          <p:cNvPr id="15" name="Rectangle 14"/>
          <p:cNvSpPr/>
          <p:nvPr userDrawn="1"/>
        </p:nvSpPr>
        <p:spPr>
          <a:xfrm>
            <a:off x="0" y="2867414"/>
            <a:ext cx="9144000" cy="227608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475" tIns="34244" rIns="68475" bIns="34244" rtlCol="0" anchor="ctr"/>
          <a:lstStyle/>
          <a:p>
            <a:pPr algn="ctr" defTabSz="684788"/>
            <a:endParaRPr lang="en-US" sz="1400">
              <a:solidFill>
                <a:srgbClr val="FFFFFF"/>
              </a:solidFill>
            </a:endParaRPr>
          </a:p>
        </p:txBody>
      </p:sp>
      <p:pic>
        <p:nvPicPr>
          <p:cNvPr id="16" name="GORDIAN_PATTERN_5455.png"/>
          <p:cNvPicPr/>
          <p:nvPr userDrawn="1"/>
        </p:nvPicPr>
        <p:blipFill rotWithShape="1">
          <a:blip r:embed="rId2">
            <a:extLst/>
          </a:blip>
          <a:srcRect t="88" r="664" b="87015"/>
          <a:stretch/>
        </p:blipFill>
        <p:spPr>
          <a:xfrm>
            <a:off x="0" y="1"/>
            <a:ext cx="9144000" cy="592953"/>
          </a:xfrm>
          <a:prstGeom prst="rect">
            <a:avLst/>
          </a:prstGeom>
          <a:ln w="12700">
            <a:miter lim="400000"/>
          </a:ln>
        </p:spPr>
      </p:pic>
      <p:sp>
        <p:nvSpPr>
          <p:cNvPr id="22" name="Text Placeholder 20"/>
          <p:cNvSpPr>
            <a:spLocks noGrp="1"/>
          </p:cNvSpPr>
          <p:nvPr>
            <p:ph type="body" sz="quarter" idx="14" hasCustomPrompt="1"/>
          </p:nvPr>
        </p:nvSpPr>
        <p:spPr>
          <a:xfrm>
            <a:off x="1549001" y="3135109"/>
            <a:ext cx="6045995" cy="1769099"/>
          </a:xfrm>
        </p:spPr>
        <p:txBody>
          <a:bodyPr anchor="ctr" anchorCtr="0">
            <a:normAutofit/>
          </a:bodyPr>
          <a:lstStyle>
            <a:lvl1pPr marL="0" indent="0" algn="ctr">
              <a:buNone/>
              <a:defRPr sz="4100" baseline="0">
                <a:solidFill>
                  <a:schemeClr val="bg1"/>
                </a:solidFill>
              </a:defRPr>
            </a:lvl1pPr>
          </a:lstStyle>
          <a:p>
            <a:pPr lvl="0"/>
            <a:r>
              <a:rPr lang="en-US" dirty="0"/>
              <a:t>Questions &amp; Discussion</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82336" y="1067411"/>
            <a:ext cx="3979381" cy="1425392"/>
          </a:xfrm>
          <a:prstGeom prst="rect">
            <a:avLst/>
          </a:prstGeom>
        </p:spPr>
      </p:pic>
    </p:spTree>
    <p:extLst>
      <p:ext uri="{BB962C8B-B14F-4D97-AF65-F5344CB8AC3E}">
        <p14:creationId xmlns:p14="http://schemas.microsoft.com/office/powerpoint/2010/main" val="32652056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old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srgbClr val="4F5761">
                  <a:tint val="75000"/>
                </a:srgbClr>
              </a:solidFill>
            </a:endParaRPr>
          </a:p>
        </p:txBody>
      </p:sp>
      <p:sp>
        <p:nvSpPr>
          <p:cNvPr id="6" name="Slide Number Placeholder 5"/>
          <p:cNvSpPr>
            <a:spLocks noGrp="1"/>
          </p:cNvSpPr>
          <p:nvPr>
            <p:ph type="sldNum" sz="quarter" idx="12"/>
          </p:nvPr>
        </p:nvSpPr>
        <p:spPr/>
        <p:txBody>
          <a:bodyPr/>
          <a:lstStyle/>
          <a:p>
            <a:fld id="{B6DC40F5-9695-F64F-A8B5-197A71F752B6}" type="slidenum">
              <a:rPr lang="en-US" smtClean="0">
                <a:solidFill>
                  <a:srgbClr val="4F5761">
                    <a:tint val="75000"/>
                  </a:srgbClr>
                </a:solidFill>
              </a:rPr>
              <a:pPr/>
              <a:t>‹#›</a:t>
            </a:fld>
            <a:endParaRPr lang="en-US">
              <a:solidFill>
                <a:srgbClr val="4F5761">
                  <a:tint val="75000"/>
                </a:srgbClr>
              </a:solidFill>
            </a:endParaRPr>
          </a:p>
        </p:txBody>
      </p:sp>
      <p:sp>
        <p:nvSpPr>
          <p:cNvPr id="8" name="Slide Number Placeholder 5"/>
          <p:cNvSpPr txBox="1">
            <a:spLocks/>
          </p:cNvSpPr>
          <p:nvPr userDrawn="1"/>
        </p:nvSpPr>
        <p:spPr>
          <a:xfrm>
            <a:off x="3543300" y="4767263"/>
            <a:ext cx="2057400" cy="273844"/>
          </a:xfrm>
          <a:prstGeom prst="rect">
            <a:avLst/>
          </a:prstGeom>
        </p:spPr>
        <p:txBody>
          <a:bodyPr vert="horz" lIns="68475" tIns="34244" rIns="68475" bIns="34244"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1BC9A-10A7-7344-A267-EFF9D561367C}" type="slidenum">
              <a:rPr lang="en-US" smtClean="0">
                <a:solidFill>
                  <a:srgbClr val="4F5761">
                    <a:tint val="75000"/>
                  </a:srgbClr>
                </a:solidFill>
              </a:rPr>
              <a:pPr/>
              <a:t>‹#›</a:t>
            </a:fld>
            <a:endParaRPr lang="en-US">
              <a:solidFill>
                <a:srgbClr val="4F5761">
                  <a:tint val="75000"/>
                </a:srgbClr>
              </a:solidFill>
            </a:endParaRPr>
          </a:p>
        </p:txBody>
      </p:sp>
      <p:sp>
        <p:nvSpPr>
          <p:cNvPr id="15" name="Rectangle 14"/>
          <p:cNvSpPr/>
          <p:nvPr userDrawn="1"/>
        </p:nvSpPr>
        <p:spPr>
          <a:xfrm>
            <a:off x="-1" y="1"/>
            <a:ext cx="9144000" cy="59295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475" tIns="34244" rIns="68475" bIns="34244" rtlCol="0" anchor="ctr"/>
          <a:lstStyle/>
          <a:p>
            <a:pPr algn="ctr" defTabSz="684788"/>
            <a:endParaRPr lang="en-US" sz="1400">
              <a:solidFill>
                <a:srgbClr val="FFFFFF"/>
              </a:solidFill>
            </a:endParaRPr>
          </a:p>
        </p:txBody>
      </p:sp>
      <p:pic>
        <p:nvPicPr>
          <p:cNvPr id="9" name="GORDIAN_PATTERN_5455.png"/>
          <p:cNvPicPr/>
          <p:nvPr userDrawn="1"/>
        </p:nvPicPr>
        <p:blipFill rotWithShape="1">
          <a:blip r:embed="rId2">
            <a:extLst/>
          </a:blip>
          <a:srcRect t="87" r="664" b="50407"/>
          <a:stretch/>
        </p:blipFill>
        <p:spPr>
          <a:xfrm>
            <a:off x="0" y="2867414"/>
            <a:ext cx="9144000" cy="2276087"/>
          </a:xfrm>
          <a:prstGeom prst="rect">
            <a:avLst/>
          </a:prstGeom>
          <a:ln w="12700">
            <a:miter lim="400000"/>
          </a:ln>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82336" y="1067411"/>
            <a:ext cx="3979381" cy="1425392"/>
          </a:xfrm>
          <a:prstGeom prst="rect">
            <a:avLst/>
          </a:prstGeom>
        </p:spPr>
      </p:pic>
    </p:spTree>
    <p:extLst>
      <p:ext uri="{BB962C8B-B14F-4D97-AF65-F5344CB8AC3E}">
        <p14:creationId xmlns:p14="http://schemas.microsoft.com/office/powerpoint/2010/main" val="24991425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Gold 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9521" y="1863762"/>
            <a:ext cx="5728528" cy="1102519"/>
          </a:xfrm>
          <a:prstGeom prst="rect">
            <a:avLst/>
          </a:prstGeom>
        </p:spPr>
        <p:txBody>
          <a:bodyPr lIns="91302" tIns="45651" rIns="91302" bIns="45651">
            <a:noAutofit/>
          </a:bodyPr>
          <a:lstStyle>
            <a:lvl1pPr>
              <a:defRPr sz="3600" b="0">
                <a:solidFill>
                  <a:schemeClr val="tx1"/>
                </a:solidFill>
              </a:defRPr>
            </a:lvl1pPr>
          </a:lstStyle>
          <a:p>
            <a:r>
              <a:rPr lang="en-US" dirty="0" smtClean="0"/>
              <a:t>Click to edit presentation title</a:t>
            </a:r>
            <a:endParaRPr lang="en-US" dirty="0"/>
          </a:p>
        </p:txBody>
      </p:sp>
      <p:sp>
        <p:nvSpPr>
          <p:cNvPr id="3" name="Subtitle 2"/>
          <p:cNvSpPr>
            <a:spLocks noGrp="1"/>
          </p:cNvSpPr>
          <p:nvPr>
            <p:ph type="subTitle" idx="1" hasCustomPrompt="1"/>
          </p:nvPr>
        </p:nvSpPr>
        <p:spPr>
          <a:xfrm>
            <a:off x="2749520" y="2961592"/>
            <a:ext cx="5728528" cy="1314450"/>
          </a:xfrm>
          <a:prstGeom prst="rect">
            <a:avLst/>
          </a:prstGeom>
        </p:spPr>
        <p:txBody>
          <a:bodyPr lIns="91302" tIns="45651" rIns="91302" bIns="45651">
            <a:normAutofit/>
          </a:bodyPr>
          <a:lstStyle>
            <a:lvl1pPr marL="0" indent="0" algn="l">
              <a:buNone/>
              <a:defRPr sz="2400" b="1">
                <a:solidFill>
                  <a:schemeClr val="bg1"/>
                </a:solidFill>
              </a:defRPr>
            </a:lvl1pPr>
            <a:lvl2pPr marL="456529" indent="0" algn="ctr">
              <a:buNone/>
              <a:defRPr>
                <a:solidFill>
                  <a:schemeClr val="tx1">
                    <a:tint val="75000"/>
                  </a:schemeClr>
                </a:solidFill>
              </a:defRPr>
            </a:lvl2pPr>
            <a:lvl3pPr marL="913050" indent="0" algn="ctr">
              <a:buNone/>
              <a:defRPr>
                <a:solidFill>
                  <a:schemeClr val="tx1">
                    <a:tint val="75000"/>
                  </a:schemeClr>
                </a:solidFill>
              </a:defRPr>
            </a:lvl3pPr>
            <a:lvl4pPr marL="1369587" indent="0" algn="ctr">
              <a:buNone/>
              <a:defRPr>
                <a:solidFill>
                  <a:schemeClr val="tx1">
                    <a:tint val="75000"/>
                  </a:schemeClr>
                </a:solidFill>
              </a:defRPr>
            </a:lvl4pPr>
            <a:lvl5pPr marL="1826109" indent="0" algn="ctr">
              <a:buNone/>
              <a:defRPr>
                <a:solidFill>
                  <a:schemeClr val="tx1">
                    <a:tint val="75000"/>
                  </a:schemeClr>
                </a:solidFill>
              </a:defRPr>
            </a:lvl5pPr>
            <a:lvl6pPr marL="2282642" indent="0" algn="ctr">
              <a:buNone/>
              <a:defRPr>
                <a:solidFill>
                  <a:schemeClr val="tx1">
                    <a:tint val="75000"/>
                  </a:schemeClr>
                </a:solidFill>
              </a:defRPr>
            </a:lvl6pPr>
            <a:lvl7pPr marL="2739174" indent="0" algn="ctr">
              <a:buNone/>
              <a:defRPr>
                <a:solidFill>
                  <a:schemeClr val="tx1">
                    <a:tint val="75000"/>
                  </a:schemeClr>
                </a:solidFill>
              </a:defRPr>
            </a:lvl7pPr>
            <a:lvl8pPr marL="3195693" indent="0" algn="ctr">
              <a:buNone/>
              <a:defRPr>
                <a:solidFill>
                  <a:schemeClr val="tx1">
                    <a:tint val="75000"/>
                  </a:schemeClr>
                </a:solidFill>
              </a:defRPr>
            </a:lvl8pPr>
            <a:lvl9pPr marL="3652218" indent="0" algn="ctr">
              <a:buNone/>
              <a:defRPr>
                <a:solidFill>
                  <a:schemeClr val="tx1">
                    <a:tint val="75000"/>
                  </a:schemeClr>
                </a:solidFill>
              </a:defRPr>
            </a:lvl9pPr>
          </a:lstStyle>
          <a:p>
            <a:r>
              <a:rPr lang="en-US" dirty="0" smtClean="0"/>
              <a:t>Click to edit subtitle or presenter name</a:t>
            </a:r>
            <a:endParaRPr lang="en-US" dirty="0"/>
          </a:p>
        </p:txBody>
      </p:sp>
    </p:spTree>
    <p:extLst>
      <p:ext uri="{BB962C8B-B14F-4D97-AF65-F5344CB8AC3E}">
        <p14:creationId xmlns:p14="http://schemas.microsoft.com/office/powerpoint/2010/main" val="9342766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8364" y="474314"/>
            <a:ext cx="8229600" cy="857250"/>
          </a:xfrm>
          <a:prstGeom prst="rect">
            <a:avLst/>
          </a:prstGeom>
        </p:spPr>
        <p:txBody>
          <a:bodyPr lIns="91302" tIns="45651" rIns="91302" bIns="45651"/>
          <a:lstStyle/>
          <a:p>
            <a:r>
              <a:rPr lang="en-US" dirty="0" smtClean="0"/>
              <a:t>Click to edit headline</a:t>
            </a:r>
            <a:endParaRPr lang="en-US" dirty="0"/>
          </a:p>
        </p:txBody>
      </p:sp>
      <p:sp>
        <p:nvSpPr>
          <p:cNvPr id="3" name="Content Placeholder 2"/>
          <p:cNvSpPr>
            <a:spLocks noGrp="1"/>
          </p:cNvSpPr>
          <p:nvPr>
            <p:ph idx="1" hasCustomPrompt="1"/>
          </p:nvPr>
        </p:nvSpPr>
        <p:spPr>
          <a:xfrm>
            <a:off x="588364" y="1468485"/>
            <a:ext cx="8229600" cy="3394472"/>
          </a:xfrm>
          <a:prstGeom prst="rect">
            <a:avLst/>
          </a:prstGeom>
        </p:spPr>
        <p:txBody>
          <a:bodyPr lIns="91302" tIns="45651" rIns="91302" bIns="45651"/>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46900" y="4767264"/>
            <a:ext cx="2133600" cy="273844"/>
          </a:xfrm>
          <a:prstGeom prst="rect">
            <a:avLst/>
          </a:prstGeom>
        </p:spPr>
        <p:txBody>
          <a:bodyPr lIns="91302" tIns="45651" rIns="91302" bIns="45651"/>
          <a:lstStyle>
            <a:lvl1pPr>
              <a:defRPr sz="1200"/>
            </a:lvl1pPr>
          </a:lstStyle>
          <a:p>
            <a:pPr defTabSz="456529"/>
            <a:fld id="{690329F5-542D-9840-825F-A9A559834D5D}" type="slidenum">
              <a:rPr lang="en-US" smtClean="0">
                <a:solidFill>
                  <a:prstClr val="black"/>
                </a:solidFill>
              </a:rPr>
              <a:pPr defTabSz="456529"/>
              <a:t>‹#›</a:t>
            </a:fld>
            <a:endParaRPr lang="en-US" dirty="0">
              <a:solidFill>
                <a:prstClr val="black"/>
              </a:solidFill>
            </a:endParaRPr>
          </a:p>
        </p:txBody>
      </p:sp>
    </p:spTree>
    <p:extLst>
      <p:ext uri="{BB962C8B-B14F-4D97-AF65-F5344CB8AC3E}">
        <p14:creationId xmlns:p14="http://schemas.microsoft.com/office/powerpoint/2010/main" val="159005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Gold 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9521" y="1863826"/>
            <a:ext cx="5728528" cy="1102519"/>
          </a:xfrm>
          <a:prstGeom prst="rect">
            <a:avLst/>
          </a:prstGeom>
        </p:spPr>
        <p:txBody>
          <a:bodyPr lIns="91125" tIns="45562" rIns="91125" bIns="45562">
            <a:noAutofit/>
          </a:bodyPr>
          <a:lstStyle>
            <a:lvl1pPr>
              <a:defRPr sz="3600" b="0">
                <a:solidFill>
                  <a:schemeClr val="tx1"/>
                </a:solidFill>
              </a:defRPr>
            </a:lvl1pPr>
          </a:lstStyle>
          <a:p>
            <a:r>
              <a:rPr lang="en-US" dirty="0" smtClean="0"/>
              <a:t>Click to edit presentation title</a:t>
            </a:r>
            <a:endParaRPr lang="en-US" dirty="0"/>
          </a:p>
        </p:txBody>
      </p:sp>
      <p:sp>
        <p:nvSpPr>
          <p:cNvPr id="3" name="Subtitle 2"/>
          <p:cNvSpPr>
            <a:spLocks noGrp="1"/>
          </p:cNvSpPr>
          <p:nvPr>
            <p:ph type="subTitle" idx="1" hasCustomPrompt="1"/>
          </p:nvPr>
        </p:nvSpPr>
        <p:spPr>
          <a:xfrm>
            <a:off x="2749521" y="2961592"/>
            <a:ext cx="5728528" cy="1314450"/>
          </a:xfrm>
          <a:prstGeom prst="rect">
            <a:avLst/>
          </a:prstGeom>
        </p:spPr>
        <p:txBody>
          <a:bodyPr lIns="91125" tIns="45562" rIns="91125" bIns="45562">
            <a:normAutofit/>
          </a:bodyPr>
          <a:lstStyle>
            <a:lvl1pPr marL="0" indent="0" algn="l">
              <a:buNone/>
              <a:defRPr sz="2400" b="1">
                <a:solidFill>
                  <a:schemeClr val="bg1"/>
                </a:solidFill>
              </a:defRPr>
            </a:lvl1pPr>
            <a:lvl2pPr marL="455634" indent="0" algn="ctr">
              <a:buNone/>
              <a:defRPr>
                <a:solidFill>
                  <a:schemeClr val="tx1">
                    <a:tint val="75000"/>
                  </a:schemeClr>
                </a:solidFill>
              </a:defRPr>
            </a:lvl2pPr>
            <a:lvl3pPr marL="911275" indent="0" algn="ctr">
              <a:buNone/>
              <a:defRPr>
                <a:solidFill>
                  <a:schemeClr val="tx1">
                    <a:tint val="75000"/>
                  </a:schemeClr>
                </a:solidFill>
              </a:defRPr>
            </a:lvl3pPr>
            <a:lvl4pPr marL="1366921" indent="0" algn="ctr">
              <a:buNone/>
              <a:defRPr>
                <a:solidFill>
                  <a:schemeClr val="tx1">
                    <a:tint val="75000"/>
                  </a:schemeClr>
                </a:solidFill>
              </a:defRPr>
            </a:lvl4pPr>
            <a:lvl5pPr marL="1822558" indent="0" algn="ctr">
              <a:buNone/>
              <a:defRPr>
                <a:solidFill>
                  <a:schemeClr val="tx1">
                    <a:tint val="75000"/>
                  </a:schemeClr>
                </a:solidFill>
              </a:defRPr>
            </a:lvl5pPr>
            <a:lvl6pPr marL="2278194" indent="0" algn="ctr">
              <a:buNone/>
              <a:defRPr>
                <a:solidFill>
                  <a:schemeClr val="tx1">
                    <a:tint val="75000"/>
                  </a:schemeClr>
                </a:solidFill>
              </a:defRPr>
            </a:lvl6pPr>
            <a:lvl7pPr marL="2733831" indent="0" algn="ctr">
              <a:buNone/>
              <a:defRPr>
                <a:solidFill>
                  <a:schemeClr val="tx1">
                    <a:tint val="75000"/>
                  </a:schemeClr>
                </a:solidFill>
              </a:defRPr>
            </a:lvl7pPr>
            <a:lvl8pPr marL="3189467" indent="0" algn="ctr">
              <a:buNone/>
              <a:defRPr>
                <a:solidFill>
                  <a:schemeClr val="tx1">
                    <a:tint val="75000"/>
                  </a:schemeClr>
                </a:solidFill>
              </a:defRPr>
            </a:lvl8pPr>
            <a:lvl9pPr marL="3645100" indent="0" algn="ctr">
              <a:buNone/>
              <a:defRPr>
                <a:solidFill>
                  <a:schemeClr val="tx1">
                    <a:tint val="75000"/>
                  </a:schemeClr>
                </a:solidFill>
              </a:defRPr>
            </a:lvl9pPr>
          </a:lstStyle>
          <a:p>
            <a:r>
              <a:rPr lang="en-US" dirty="0" smtClean="0"/>
              <a:t>Click to edit subtitle or presenter name</a:t>
            </a:r>
            <a:endParaRPr lang="en-US" dirty="0"/>
          </a:p>
        </p:txBody>
      </p:sp>
    </p:spTree>
    <p:extLst>
      <p:ext uri="{BB962C8B-B14F-4D97-AF65-F5344CB8AC3E}">
        <p14:creationId xmlns:p14="http://schemas.microsoft.com/office/powerpoint/2010/main" val="29712972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288" y="205979"/>
            <a:ext cx="8229600" cy="857250"/>
          </a:xfrm>
          <a:prstGeom prst="rect">
            <a:avLst/>
          </a:prstGeom>
        </p:spPr>
        <p:txBody>
          <a:bodyPr lIns="91302" tIns="45651" rIns="91302" bIns="45651"/>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600290" y="1151335"/>
            <a:ext cx="4040188" cy="479822"/>
          </a:xfrm>
          <a:prstGeom prst="rect">
            <a:avLst/>
          </a:prstGeom>
        </p:spPr>
        <p:txBody>
          <a:bodyPr lIns="91302" tIns="45651" rIns="91302" bIns="45651" anchor="b"/>
          <a:lstStyle>
            <a:lvl1pPr marL="0" indent="0">
              <a:buNone/>
              <a:defRPr sz="2400" b="1"/>
            </a:lvl1pPr>
            <a:lvl2pPr marL="456529" indent="0">
              <a:buNone/>
              <a:defRPr sz="2000" b="1"/>
            </a:lvl2pPr>
            <a:lvl3pPr marL="913050" indent="0">
              <a:buNone/>
              <a:defRPr sz="1800" b="1"/>
            </a:lvl3pPr>
            <a:lvl4pPr marL="1369587" indent="0">
              <a:buNone/>
              <a:defRPr sz="1600" b="1"/>
            </a:lvl4pPr>
            <a:lvl5pPr marL="1826109" indent="0">
              <a:buNone/>
              <a:defRPr sz="1600" b="1"/>
            </a:lvl5pPr>
            <a:lvl6pPr marL="2282642" indent="0">
              <a:buNone/>
              <a:defRPr sz="1600" b="1"/>
            </a:lvl6pPr>
            <a:lvl7pPr marL="2739174" indent="0">
              <a:buNone/>
              <a:defRPr sz="1600" b="1"/>
            </a:lvl7pPr>
            <a:lvl8pPr marL="3195693" indent="0">
              <a:buNone/>
              <a:defRPr sz="1600" b="1"/>
            </a:lvl8pPr>
            <a:lvl9pPr marL="3652218" indent="0">
              <a:buNone/>
              <a:defRPr sz="1600" b="1"/>
            </a:lvl9pPr>
          </a:lstStyle>
          <a:p>
            <a:pPr lvl="0"/>
            <a:r>
              <a:rPr lang="en-US" dirty="0" smtClean="0"/>
              <a:t>Click to edit 1st column sub</a:t>
            </a:r>
          </a:p>
        </p:txBody>
      </p:sp>
      <p:sp>
        <p:nvSpPr>
          <p:cNvPr id="4" name="Content Placeholder 3"/>
          <p:cNvSpPr>
            <a:spLocks noGrp="1"/>
          </p:cNvSpPr>
          <p:nvPr>
            <p:ph sz="half" idx="2"/>
          </p:nvPr>
        </p:nvSpPr>
        <p:spPr>
          <a:xfrm>
            <a:off x="600290" y="1631156"/>
            <a:ext cx="4040188" cy="2963466"/>
          </a:xfrm>
          <a:prstGeom prst="rect">
            <a:avLst/>
          </a:prstGeom>
        </p:spPr>
        <p:txBody>
          <a:bodyPr lIns="91302" tIns="45651" rIns="91302" bIns="4565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788144" y="1151335"/>
            <a:ext cx="4041775" cy="479822"/>
          </a:xfrm>
          <a:prstGeom prst="rect">
            <a:avLst/>
          </a:prstGeom>
        </p:spPr>
        <p:txBody>
          <a:bodyPr lIns="91302" tIns="45651" rIns="91302" bIns="45651" anchor="b"/>
          <a:lstStyle>
            <a:lvl1pPr marL="0" indent="0">
              <a:buNone/>
              <a:defRPr sz="2400" b="1"/>
            </a:lvl1pPr>
            <a:lvl2pPr marL="456529" indent="0">
              <a:buNone/>
              <a:defRPr sz="2000" b="1"/>
            </a:lvl2pPr>
            <a:lvl3pPr marL="913050" indent="0">
              <a:buNone/>
              <a:defRPr sz="1800" b="1"/>
            </a:lvl3pPr>
            <a:lvl4pPr marL="1369587" indent="0">
              <a:buNone/>
              <a:defRPr sz="1600" b="1"/>
            </a:lvl4pPr>
            <a:lvl5pPr marL="1826109" indent="0">
              <a:buNone/>
              <a:defRPr sz="1600" b="1"/>
            </a:lvl5pPr>
            <a:lvl6pPr marL="2282642" indent="0">
              <a:buNone/>
              <a:defRPr sz="1600" b="1"/>
            </a:lvl6pPr>
            <a:lvl7pPr marL="2739174" indent="0">
              <a:buNone/>
              <a:defRPr sz="1600" b="1"/>
            </a:lvl7pPr>
            <a:lvl8pPr marL="3195693" indent="0">
              <a:buNone/>
              <a:defRPr sz="1600" b="1"/>
            </a:lvl8pPr>
            <a:lvl9pPr marL="3652218" indent="0">
              <a:buNone/>
              <a:defRPr sz="1600" b="1"/>
            </a:lvl9pPr>
          </a:lstStyle>
          <a:p>
            <a:pPr lvl="0"/>
            <a:r>
              <a:rPr lang="en-US" dirty="0" smtClean="0"/>
              <a:t>Click to edit 2nd column sub</a:t>
            </a:r>
          </a:p>
        </p:txBody>
      </p:sp>
      <p:sp>
        <p:nvSpPr>
          <p:cNvPr id="6" name="Content Placeholder 5"/>
          <p:cNvSpPr>
            <a:spLocks noGrp="1"/>
          </p:cNvSpPr>
          <p:nvPr>
            <p:ph sz="quarter" idx="4"/>
          </p:nvPr>
        </p:nvSpPr>
        <p:spPr>
          <a:xfrm>
            <a:off x="4788144" y="1631156"/>
            <a:ext cx="4041775" cy="2963466"/>
          </a:xfrm>
          <a:prstGeom prst="rect">
            <a:avLst/>
          </a:prstGeom>
        </p:spPr>
        <p:txBody>
          <a:bodyPr lIns="91302" tIns="45651" rIns="91302" bIns="4565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946900" y="4767264"/>
            <a:ext cx="2133600" cy="273844"/>
          </a:xfrm>
          <a:prstGeom prst="rect">
            <a:avLst/>
          </a:prstGeom>
        </p:spPr>
        <p:txBody>
          <a:bodyPr lIns="91302" tIns="45651" rIns="91302" bIns="45651"/>
          <a:lstStyle/>
          <a:p>
            <a:pPr defTabSz="456529"/>
            <a:fld id="{690329F5-542D-9840-825F-A9A559834D5D}" type="slidenum">
              <a:rPr lang="en-US" smtClean="0">
                <a:solidFill>
                  <a:prstClr val="black"/>
                </a:solidFill>
              </a:rPr>
              <a:pPr defTabSz="456529"/>
              <a:t>‹#›</a:t>
            </a:fld>
            <a:endParaRPr lang="en-US" dirty="0">
              <a:solidFill>
                <a:prstClr val="black"/>
              </a:solidFill>
            </a:endParaRPr>
          </a:p>
        </p:txBody>
      </p:sp>
    </p:spTree>
    <p:extLst>
      <p:ext uri="{BB962C8B-B14F-4D97-AF65-F5344CB8AC3E}">
        <p14:creationId xmlns:p14="http://schemas.microsoft.com/office/powerpoint/2010/main" val="22354738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8364" y="474314"/>
            <a:ext cx="8229600" cy="857250"/>
          </a:xfrm>
          <a:prstGeom prst="rect">
            <a:avLst/>
          </a:prstGeom>
        </p:spPr>
        <p:txBody>
          <a:bodyPr lIns="91302" tIns="45651" rIns="91302" bIns="45651"/>
          <a:lstStyle/>
          <a:p>
            <a:r>
              <a:rPr lang="en-US" dirty="0" smtClean="0"/>
              <a:t>Click to edit headline</a:t>
            </a:r>
            <a:endParaRPr lang="en-US" dirty="0"/>
          </a:p>
        </p:txBody>
      </p:sp>
      <p:sp>
        <p:nvSpPr>
          <p:cNvPr id="3" name="Content Placeholder 2"/>
          <p:cNvSpPr>
            <a:spLocks noGrp="1"/>
          </p:cNvSpPr>
          <p:nvPr>
            <p:ph idx="1" hasCustomPrompt="1"/>
          </p:nvPr>
        </p:nvSpPr>
        <p:spPr>
          <a:xfrm>
            <a:off x="588364" y="1468485"/>
            <a:ext cx="8229600" cy="3394472"/>
          </a:xfrm>
          <a:prstGeom prst="rect">
            <a:avLst/>
          </a:prstGeom>
        </p:spPr>
        <p:txBody>
          <a:bodyPr lIns="91302" tIns="45651" rIns="91302" bIns="45651"/>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46900" y="4767264"/>
            <a:ext cx="2133600" cy="273844"/>
          </a:xfrm>
          <a:prstGeom prst="rect">
            <a:avLst/>
          </a:prstGeom>
        </p:spPr>
        <p:txBody>
          <a:body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179972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288" y="205979"/>
            <a:ext cx="8229600" cy="857250"/>
          </a:xfrm>
          <a:prstGeom prst="rect">
            <a:avLst/>
          </a:prstGeom>
        </p:spPr>
        <p:txBody>
          <a:bodyPr lIns="91302" tIns="45651" rIns="91302" bIns="45651"/>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600291" y="1151335"/>
            <a:ext cx="4040188" cy="479822"/>
          </a:xfrm>
          <a:prstGeom prst="rect">
            <a:avLst/>
          </a:prstGeom>
        </p:spPr>
        <p:txBody>
          <a:bodyPr lIns="91302" tIns="45651" rIns="91302" bIns="45651" anchor="b"/>
          <a:lstStyle>
            <a:lvl1pPr marL="0" indent="0">
              <a:buNone/>
              <a:defRPr sz="2400" b="1"/>
            </a:lvl1pPr>
            <a:lvl2pPr marL="456529" indent="0">
              <a:buNone/>
              <a:defRPr sz="2000" b="1"/>
            </a:lvl2pPr>
            <a:lvl3pPr marL="913050" indent="0">
              <a:buNone/>
              <a:defRPr sz="1800" b="1"/>
            </a:lvl3pPr>
            <a:lvl4pPr marL="1369587" indent="0">
              <a:buNone/>
              <a:defRPr sz="1600" b="1"/>
            </a:lvl4pPr>
            <a:lvl5pPr marL="1826109" indent="0">
              <a:buNone/>
              <a:defRPr sz="1600" b="1"/>
            </a:lvl5pPr>
            <a:lvl6pPr marL="2282642" indent="0">
              <a:buNone/>
              <a:defRPr sz="1600" b="1"/>
            </a:lvl6pPr>
            <a:lvl7pPr marL="2739174" indent="0">
              <a:buNone/>
              <a:defRPr sz="1600" b="1"/>
            </a:lvl7pPr>
            <a:lvl8pPr marL="3195693" indent="0">
              <a:buNone/>
              <a:defRPr sz="1600" b="1"/>
            </a:lvl8pPr>
            <a:lvl9pPr marL="3652218" indent="0">
              <a:buNone/>
              <a:defRPr sz="1600" b="1"/>
            </a:lvl9pPr>
          </a:lstStyle>
          <a:p>
            <a:pPr lvl="0"/>
            <a:r>
              <a:rPr lang="en-US" dirty="0" smtClean="0"/>
              <a:t>Click to edit 1st column sub</a:t>
            </a:r>
          </a:p>
        </p:txBody>
      </p:sp>
      <p:sp>
        <p:nvSpPr>
          <p:cNvPr id="4" name="Content Placeholder 3"/>
          <p:cNvSpPr>
            <a:spLocks noGrp="1"/>
          </p:cNvSpPr>
          <p:nvPr>
            <p:ph sz="half" idx="2"/>
          </p:nvPr>
        </p:nvSpPr>
        <p:spPr>
          <a:xfrm>
            <a:off x="600291" y="1631156"/>
            <a:ext cx="4040188" cy="2963466"/>
          </a:xfrm>
          <a:prstGeom prst="rect">
            <a:avLst/>
          </a:prstGeom>
        </p:spPr>
        <p:txBody>
          <a:bodyPr lIns="91302" tIns="45651" rIns="91302" bIns="4565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788161" y="1151335"/>
            <a:ext cx="4041775" cy="479822"/>
          </a:xfrm>
          <a:prstGeom prst="rect">
            <a:avLst/>
          </a:prstGeom>
        </p:spPr>
        <p:txBody>
          <a:bodyPr lIns="91302" tIns="45651" rIns="91302" bIns="45651" anchor="b"/>
          <a:lstStyle>
            <a:lvl1pPr marL="0" indent="0">
              <a:buNone/>
              <a:defRPr sz="2400" b="1"/>
            </a:lvl1pPr>
            <a:lvl2pPr marL="456529" indent="0">
              <a:buNone/>
              <a:defRPr sz="2000" b="1"/>
            </a:lvl2pPr>
            <a:lvl3pPr marL="913050" indent="0">
              <a:buNone/>
              <a:defRPr sz="1800" b="1"/>
            </a:lvl3pPr>
            <a:lvl4pPr marL="1369587" indent="0">
              <a:buNone/>
              <a:defRPr sz="1600" b="1"/>
            </a:lvl4pPr>
            <a:lvl5pPr marL="1826109" indent="0">
              <a:buNone/>
              <a:defRPr sz="1600" b="1"/>
            </a:lvl5pPr>
            <a:lvl6pPr marL="2282642" indent="0">
              <a:buNone/>
              <a:defRPr sz="1600" b="1"/>
            </a:lvl6pPr>
            <a:lvl7pPr marL="2739174" indent="0">
              <a:buNone/>
              <a:defRPr sz="1600" b="1"/>
            </a:lvl7pPr>
            <a:lvl8pPr marL="3195693" indent="0">
              <a:buNone/>
              <a:defRPr sz="1600" b="1"/>
            </a:lvl8pPr>
            <a:lvl9pPr marL="3652218" indent="0">
              <a:buNone/>
              <a:defRPr sz="1600" b="1"/>
            </a:lvl9pPr>
          </a:lstStyle>
          <a:p>
            <a:pPr lvl="0"/>
            <a:r>
              <a:rPr lang="en-US" dirty="0" smtClean="0"/>
              <a:t>Click to edit 2nd column sub</a:t>
            </a:r>
          </a:p>
        </p:txBody>
      </p:sp>
      <p:sp>
        <p:nvSpPr>
          <p:cNvPr id="6" name="Content Placeholder 5"/>
          <p:cNvSpPr>
            <a:spLocks noGrp="1"/>
          </p:cNvSpPr>
          <p:nvPr>
            <p:ph sz="quarter" idx="4"/>
          </p:nvPr>
        </p:nvSpPr>
        <p:spPr>
          <a:xfrm>
            <a:off x="4788161" y="1631156"/>
            <a:ext cx="4041775" cy="2963466"/>
          </a:xfrm>
          <a:prstGeom prst="rect">
            <a:avLst/>
          </a:prstGeom>
        </p:spPr>
        <p:txBody>
          <a:bodyPr lIns="91302" tIns="45651" rIns="91302" bIns="4565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8553305" y="4767264"/>
            <a:ext cx="527219" cy="273844"/>
          </a:xfrm>
          <a:prstGeom prst="rect">
            <a:avLst/>
          </a:prstGeom>
        </p:spPr>
        <p:txBody>
          <a:bodyPr/>
          <a:lstStyle>
            <a:lvl1pPr>
              <a:defRPr sz="1000"/>
            </a:lvl1p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381517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Gold 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9521" y="1863731"/>
            <a:ext cx="5728528" cy="1102519"/>
          </a:xfrm>
          <a:prstGeom prst="rect">
            <a:avLst/>
          </a:prstGeom>
        </p:spPr>
        <p:txBody>
          <a:bodyPr>
            <a:noAutofit/>
          </a:bodyPr>
          <a:lstStyle>
            <a:lvl1pPr>
              <a:defRPr sz="3600" b="0">
                <a:solidFill>
                  <a:schemeClr val="tx1"/>
                </a:solidFill>
              </a:defRPr>
            </a:lvl1pPr>
          </a:lstStyle>
          <a:p>
            <a:r>
              <a:rPr lang="en-US" dirty="0" smtClean="0"/>
              <a:t>Click to edit presentation title</a:t>
            </a:r>
            <a:endParaRPr lang="en-US" dirty="0"/>
          </a:p>
        </p:txBody>
      </p:sp>
      <p:sp>
        <p:nvSpPr>
          <p:cNvPr id="3" name="Subtitle 2"/>
          <p:cNvSpPr>
            <a:spLocks noGrp="1"/>
          </p:cNvSpPr>
          <p:nvPr>
            <p:ph type="subTitle" idx="1" hasCustomPrompt="1"/>
          </p:nvPr>
        </p:nvSpPr>
        <p:spPr>
          <a:xfrm>
            <a:off x="2749520" y="2961592"/>
            <a:ext cx="5728528" cy="1314450"/>
          </a:xfrm>
          <a:prstGeom prst="rect">
            <a:avLst/>
          </a:prstGeom>
        </p:spPr>
        <p:txBody>
          <a:bodyPr>
            <a:normAutofit/>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or presenter name</a:t>
            </a:r>
            <a:endParaRPr lang="en-US" dirty="0"/>
          </a:p>
        </p:txBody>
      </p:sp>
    </p:spTree>
    <p:extLst>
      <p:ext uri="{BB962C8B-B14F-4D97-AF65-F5344CB8AC3E}">
        <p14:creationId xmlns:p14="http://schemas.microsoft.com/office/powerpoint/2010/main" val="33446633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8364" y="474314"/>
            <a:ext cx="8229600" cy="857250"/>
          </a:xfrm>
          <a:prstGeom prst="rect">
            <a:avLst/>
          </a:prstGeom>
        </p:spPr>
        <p:txBody>
          <a:bodyPr/>
          <a:lstStyle/>
          <a:p>
            <a:r>
              <a:rPr lang="en-US" dirty="0" smtClean="0"/>
              <a:t>Click to edit headline</a:t>
            </a:r>
            <a:endParaRPr lang="en-US" dirty="0"/>
          </a:p>
        </p:txBody>
      </p:sp>
      <p:sp>
        <p:nvSpPr>
          <p:cNvPr id="3" name="Content Placeholder 2"/>
          <p:cNvSpPr>
            <a:spLocks noGrp="1"/>
          </p:cNvSpPr>
          <p:nvPr>
            <p:ph idx="1" hasCustomPrompt="1"/>
          </p:nvPr>
        </p:nvSpPr>
        <p:spPr>
          <a:xfrm>
            <a:off x="588364" y="1468485"/>
            <a:ext cx="8229600" cy="3394472"/>
          </a:xfrm>
          <a:prstGeom prst="rect">
            <a:avLst/>
          </a:prstGeom>
        </p:spPr>
        <p:txBody>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46900" y="4767264"/>
            <a:ext cx="2133600" cy="273844"/>
          </a:xfrm>
          <a:prstGeom prst="rect">
            <a:avLst/>
          </a:prstGeom>
        </p:spPr>
        <p:txBody>
          <a:bodyPr/>
          <a:lstStyle>
            <a:lvl1pPr>
              <a:defRPr sz="1200"/>
            </a:lvl1pPr>
          </a:lstStyle>
          <a:p>
            <a:pPr defTabSz="457200"/>
            <a:fld id="{690329F5-542D-9840-825F-A9A559834D5D}"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8587634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288" y="205979"/>
            <a:ext cx="8229600" cy="857250"/>
          </a:xfrm>
          <a:prstGeom prst="rect">
            <a:avLst/>
          </a:prstGeom>
        </p:spPr>
        <p:txBody>
          <a:bodyPr/>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600288"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1st column sub</a:t>
            </a:r>
          </a:p>
        </p:txBody>
      </p:sp>
      <p:sp>
        <p:nvSpPr>
          <p:cNvPr id="4" name="Content Placeholder 3"/>
          <p:cNvSpPr>
            <a:spLocks noGrp="1"/>
          </p:cNvSpPr>
          <p:nvPr>
            <p:ph sz="half" idx="2"/>
          </p:nvPr>
        </p:nvSpPr>
        <p:spPr>
          <a:xfrm>
            <a:off x="600288"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788115"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2nd column sub</a:t>
            </a:r>
          </a:p>
        </p:txBody>
      </p:sp>
      <p:sp>
        <p:nvSpPr>
          <p:cNvPr id="6" name="Content Placeholder 5"/>
          <p:cNvSpPr>
            <a:spLocks noGrp="1"/>
          </p:cNvSpPr>
          <p:nvPr>
            <p:ph sz="quarter" idx="4"/>
          </p:nvPr>
        </p:nvSpPr>
        <p:spPr>
          <a:xfrm>
            <a:off x="4788115"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946900" y="4767264"/>
            <a:ext cx="2133600" cy="273844"/>
          </a:xfrm>
          <a:prstGeom prst="rect">
            <a:avLst/>
          </a:prstGeom>
        </p:spPr>
        <p:txBody>
          <a:bodyPr/>
          <a:lstStyle/>
          <a:p>
            <a:pPr defTabSz="457200"/>
            <a:fld id="{690329F5-542D-9840-825F-A9A559834D5D}"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0911181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8364" y="474314"/>
            <a:ext cx="8229600" cy="857250"/>
          </a:xfrm>
          <a:prstGeom prst="rect">
            <a:avLst/>
          </a:prstGeom>
        </p:spPr>
        <p:txBody>
          <a:bodyPr/>
          <a:lstStyle/>
          <a:p>
            <a:r>
              <a:rPr lang="en-US" dirty="0" smtClean="0"/>
              <a:t>Click to edit headline</a:t>
            </a:r>
            <a:endParaRPr lang="en-US" dirty="0"/>
          </a:p>
        </p:txBody>
      </p:sp>
      <p:sp>
        <p:nvSpPr>
          <p:cNvPr id="3" name="Content Placeholder 2"/>
          <p:cNvSpPr>
            <a:spLocks noGrp="1"/>
          </p:cNvSpPr>
          <p:nvPr>
            <p:ph idx="1" hasCustomPrompt="1"/>
          </p:nvPr>
        </p:nvSpPr>
        <p:spPr>
          <a:xfrm>
            <a:off x="588364" y="1468485"/>
            <a:ext cx="8229600" cy="3394472"/>
          </a:xfrm>
          <a:prstGeom prst="rect">
            <a:avLst/>
          </a:prstGeom>
        </p:spPr>
        <p:txBody>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46900" y="4767264"/>
            <a:ext cx="2133600" cy="273844"/>
          </a:xfrm>
          <a:prstGeom prst="rect">
            <a:avLst/>
          </a:prstGeom>
        </p:spPr>
        <p:txBody>
          <a:body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777515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288" y="205979"/>
            <a:ext cx="8229600" cy="857250"/>
          </a:xfrm>
          <a:prstGeom prst="rect">
            <a:avLst/>
          </a:prstGeom>
        </p:spPr>
        <p:txBody>
          <a:bodyPr/>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600291"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1st column sub</a:t>
            </a:r>
          </a:p>
        </p:txBody>
      </p:sp>
      <p:sp>
        <p:nvSpPr>
          <p:cNvPr id="4" name="Content Placeholder 3"/>
          <p:cNvSpPr>
            <a:spLocks noGrp="1"/>
          </p:cNvSpPr>
          <p:nvPr>
            <p:ph sz="half" idx="2"/>
          </p:nvPr>
        </p:nvSpPr>
        <p:spPr>
          <a:xfrm>
            <a:off x="600291"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788127"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2nd column sub</a:t>
            </a:r>
          </a:p>
        </p:txBody>
      </p:sp>
      <p:sp>
        <p:nvSpPr>
          <p:cNvPr id="6" name="Content Placeholder 5"/>
          <p:cNvSpPr>
            <a:spLocks noGrp="1"/>
          </p:cNvSpPr>
          <p:nvPr>
            <p:ph sz="quarter" idx="4"/>
          </p:nvPr>
        </p:nvSpPr>
        <p:spPr>
          <a:xfrm>
            <a:off x="4788127"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8553281" y="4767264"/>
            <a:ext cx="527219" cy="273844"/>
          </a:xfrm>
          <a:prstGeom prst="rect">
            <a:avLst/>
          </a:prstGeom>
        </p:spPr>
        <p:txBody>
          <a:bodyPr/>
          <a:lstStyle>
            <a:lvl1pPr>
              <a:defRPr sz="1000"/>
            </a:lvl1p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126767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8364" y="474314"/>
            <a:ext cx="8229600" cy="857250"/>
          </a:xfrm>
          <a:prstGeom prst="rect">
            <a:avLst/>
          </a:prstGeom>
        </p:spPr>
        <p:txBody>
          <a:bodyPr/>
          <a:lstStyle/>
          <a:p>
            <a:r>
              <a:rPr lang="en-US" dirty="0" smtClean="0"/>
              <a:t>Click to edit headline</a:t>
            </a:r>
            <a:endParaRPr lang="en-US" dirty="0"/>
          </a:p>
        </p:txBody>
      </p:sp>
      <p:sp>
        <p:nvSpPr>
          <p:cNvPr id="3" name="Content Placeholder 2"/>
          <p:cNvSpPr>
            <a:spLocks noGrp="1"/>
          </p:cNvSpPr>
          <p:nvPr>
            <p:ph idx="1" hasCustomPrompt="1"/>
          </p:nvPr>
        </p:nvSpPr>
        <p:spPr>
          <a:xfrm>
            <a:off x="588364" y="1468485"/>
            <a:ext cx="8229600" cy="3394472"/>
          </a:xfrm>
          <a:prstGeom prst="rect">
            <a:avLst/>
          </a:prstGeom>
        </p:spPr>
        <p:txBody>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46900" y="4767264"/>
            <a:ext cx="2133600" cy="273844"/>
          </a:xfrm>
          <a:prstGeom prst="rect">
            <a:avLst/>
          </a:prstGeom>
        </p:spPr>
        <p:txBody>
          <a:bodyPr/>
          <a:lstStyle>
            <a:lvl1pPr>
              <a:defRPr sz="1200"/>
            </a:lvl1pPr>
          </a:lstStyle>
          <a:p>
            <a:pPr defTabSz="457200"/>
            <a:fld id="{690329F5-542D-9840-825F-A9A559834D5D}"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0595521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288" y="205979"/>
            <a:ext cx="8229600" cy="857250"/>
          </a:xfrm>
          <a:prstGeom prst="rect">
            <a:avLst/>
          </a:prstGeom>
        </p:spPr>
        <p:txBody>
          <a:bodyPr/>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600288"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1st column sub</a:t>
            </a:r>
          </a:p>
        </p:txBody>
      </p:sp>
      <p:sp>
        <p:nvSpPr>
          <p:cNvPr id="4" name="Content Placeholder 3"/>
          <p:cNvSpPr>
            <a:spLocks noGrp="1"/>
          </p:cNvSpPr>
          <p:nvPr>
            <p:ph sz="half" idx="2"/>
          </p:nvPr>
        </p:nvSpPr>
        <p:spPr>
          <a:xfrm>
            <a:off x="600288"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788115"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2nd column sub</a:t>
            </a:r>
          </a:p>
        </p:txBody>
      </p:sp>
      <p:sp>
        <p:nvSpPr>
          <p:cNvPr id="6" name="Content Placeholder 5"/>
          <p:cNvSpPr>
            <a:spLocks noGrp="1"/>
          </p:cNvSpPr>
          <p:nvPr>
            <p:ph sz="quarter" idx="4"/>
          </p:nvPr>
        </p:nvSpPr>
        <p:spPr>
          <a:xfrm>
            <a:off x="4788115"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946900" y="4767264"/>
            <a:ext cx="2133600" cy="273844"/>
          </a:xfrm>
          <a:prstGeom prst="rect">
            <a:avLst/>
          </a:prstGeom>
        </p:spPr>
        <p:txBody>
          <a:bodyPr/>
          <a:lstStyle/>
          <a:p>
            <a:pPr defTabSz="457200"/>
            <a:fld id="{690329F5-542D-9840-825F-A9A559834D5D}"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87653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8364" y="474314"/>
            <a:ext cx="8229600" cy="857250"/>
          </a:xfrm>
          <a:prstGeom prst="rect">
            <a:avLst/>
          </a:prstGeom>
        </p:spPr>
        <p:txBody>
          <a:bodyPr lIns="91125" tIns="45562" rIns="91125" bIns="45562"/>
          <a:lstStyle/>
          <a:p>
            <a:r>
              <a:rPr lang="en-US" dirty="0" smtClean="0"/>
              <a:t>Click to edit headline</a:t>
            </a:r>
            <a:endParaRPr lang="en-US" dirty="0"/>
          </a:p>
        </p:txBody>
      </p:sp>
      <p:sp>
        <p:nvSpPr>
          <p:cNvPr id="3" name="Content Placeholder 2"/>
          <p:cNvSpPr>
            <a:spLocks noGrp="1"/>
          </p:cNvSpPr>
          <p:nvPr>
            <p:ph idx="1" hasCustomPrompt="1"/>
          </p:nvPr>
        </p:nvSpPr>
        <p:spPr>
          <a:xfrm>
            <a:off x="588364" y="1468486"/>
            <a:ext cx="8229600" cy="3394472"/>
          </a:xfrm>
          <a:prstGeom prst="rect">
            <a:avLst/>
          </a:prstGeom>
        </p:spPr>
        <p:txBody>
          <a:bodyPr lIns="91125" tIns="45562" rIns="91125" bIns="45562"/>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46900" y="4767264"/>
            <a:ext cx="2133600" cy="273844"/>
          </a:xfrm>
          <a:prstGeom prst="rect">
            <a:avLst/>
          </a:prstGeom>
        </p:spPr>
        <p:txBody>
          <a:bodyPr lIns="91125" tIns="45562" rIns="91125" bIns="45562"/>
          <a:lstStyle>
            <a:lvl1pPr>
              <a:defRPr sz="1200"/>
            </a:lvl1p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17004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8364" y="474314"/>
            <a:ext cx="8229600" cy="857250"/>
          </a:xfrm>
          <a:prstGeom prst="rect">
            <a:avLst/>
          </a:prstGeom>
        </p:spPr>
        <p:txBody>
          <a:bodyPr/>
          <a:lstStyle/>
          <a:p>
            <a:r>
              <a:rPr lang="en-US" dirty="0" smtClean="0"/>
              <a:t>Click to edit headline</a:t>
            </a:r>
            <a:endParaRPr lang="en-US" dirty="0"/>
          </a:p>
        </p:txBody>
      </p:sp>
      <p:sp>
        <p:nvSpPr>
          <p:cNvPr id="3" name="Content Placeholder 2"/>
          <p:cNvSpPr>
            <a:spLocks noGrp="1"/>
          </p:cNvSpPr>
          <p:nvPr>
            <p:ph idx="1" hasCustomPrompt="1"/>
          </p:nvPr>
        </p:nvSpPr>
        <p:spPr>
          <a:xfrm>
            <a:off x="588364" y="1468485"/>
            <a:ext cx="8229600" cy="3394472"/>
          </a:xfrm>
          <a:prstGeom prst="rect">
            <a:avLst/>
          </a:prstGeom>
        </p:spPr>
        <p:txBody>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46900" y="4767264"/>
            <a:ext cx="2133600" cy="273844"/>
          </a:xfrm>
          <a:prstGeom prst="rect">
            <a:avLst/>
          </a:prstGeom>
        </p:spPr>
        <p:txBody>
          <a:body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163392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288" y="205979"/>
            <a:ext cx="8229600" cy="857250"/>
          </a:xfrm>
          <a:prstGeom prst="rect">
            <a:avLst/>
          </a:prstGeom>
        </p:spPr>
        <p:txBody>
          <a:bodyPr/>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600291"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1st column sub</a:t>
            </a:r>
          </a:p>
        </p:txBody>
      </p:sp>
      <p:sp>
        <p:nvSpPr>
          <p:cNvPr id="4" name="Content Placeholder 3"/>
          <p:cNvSpPr>
            <a:spLocks noGrp="1"/>
          </p:cNvSpPr>
          <p:nvPr>
            <p:ph sz="half" idx="2"/>
          </p:nvPr>
        </p:nvSpPr>
        <p:spPr>
          <a:xfrm>
            <a:off x="600291"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788127"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2nd column sub</a:t>
            </a:r>
          </a:p>
        </p:txBody>
      </p:sp>
      <p:sp>
        <p:nvSpPr>
          <p:cNvPr id="6" name="Content Placeholder 5"/>
          <p:cNvSpPr>
            <a:spLocks noGrp="1"/>
          </p:cNvSpPr>
          <p:nvPr>
            <p:ph sz="quarter" idx="4"/>
          </p:nvPr>
        </p:nvSpPr>
        <p:spPr>
          <a:xfrm>
            <a:off x="4788127"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8553281" y="4767264"/>
            <a:ext cx="527219" cy="273844"/>
          </a:xfrm>
          <a:prstGeom prst="rect">
            <a:avLst/>
          </a:prstGeom>
        </p:spPr>
        <p:txBody>
          <a:bodyPr/>
          <a:lstStyle>
            <a:lvl1pPr>
              <a:defRPr sz="1000"/>
            </a:lvl1p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80303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8364" y="474314"/>
            <a:ext cx="8229600" cy="857250"/>
          </a:xfrm>
          <a:prstGeom prst="rect">
            <a:avLst/>
          </a:prstGeom>
        </p:spPr>
        <p:txBody>
          <a:bodyPr/>
          <a:lstStyle/>
          <a:p>
            <a:r>
              <a:rPr lang="en-US" dirty="0" smtClean="0"/>
              <a:t>Click to edit headline</a:t>
            </a:r>
            <a:endParaRPr lang="en-US" dirty="0"/>
          </a:p>
        </p:txBody>
      </p:sp>
      <p:sp>
        <p:nvSpPr>
          <p:cNvPr id="3" name="Content Placeholder 2"/>
          <p:cNvSpPr>
            <a:spLocks noGrp="1"/>
          </p:cNvSpPr>
          <p:nvPr>
            <p:ph idx="1" hasCustomPrompt="1"/>
          </p:nvPr>
        </p:nvSpPr>
        <p:spPr>
          <a:xfrm>
            <a:off x="588364" y="1468485"/>
            <a:ext cx="8229600" cy="3394472"/>
          </a:xfrm>
          <a:prstGeom prst="rect">
            <a:avLst/>
          </a:prstGeom>
        </p:spPr>
        <p:txBody>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46900" y="4767264"/>
            <a:ext cx="2133600" cy="273844"/>
          </a:xfrm>
          <a:prstGeom prst="rect">
            <a:avLst/>
          </a:prstGeom>
        </p:spPr>
        <p:txBody>
          <a:bodyPr/>
          <a:lstStyle>
            <a:lvl1pPr>
              <a:defRPr sz="1200"/>
            </a:lvl1pPr>
          </a:lstStyle>
          <a:p>
            <a:pPr defTabSz="457200"/>
            <a:fld id="{690329F5-542D-9840-825F-A9A559834D5D}"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8908524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288" y="205979"/>
            <a:ext cx="8229600" cy="857250"/>
          </a:xfrm>
          <a:prstGeom prst="rect">
            <a:avLst/>
          </a:prstGeom>
        </p:spPr>
        <p:txBody>
          <a:bodyPr/>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600288"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1st column sub</a:t>
            </a:r>
          </a:p>
        </p:txBody>
      </p:sp>
      <p:sp>
        <p:nvSpPr>
          <p:cNvPr id="4" name="Content Placeholder 3"/>
          <p:cNvSpPr>
            <a:spLocks noGrp="1"/>
          </p:cNvSpPr>
          <p:nvPr>
            <p:ph sz="half" idx="2"/>
          </p:nvPr>
        </p:nvSpPr>
        <p:spPr>
          <a:xfrm>
            <a:off x="600288"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788115"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2nd column sub</a:t>
            </a:r>
          </a:p>
        </p:txBody>
      </p:sp>
      <p:sp>
        <p:nvSpPr>
          <p:cNvPr id="6" name="Content Placeholder 5"/>
          <p:cNvSpPr>
            <a:spLocks noGrp="1"/>
          </p:cNvSpPr>
          <p:nvPr>
            <p:ph sz="quarter" idx="4"/>
          </p:nvPr>
        </p:nvSpPr>
        <p:spPr>
          <a:xfrm>
            <a:off x="4788115"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946900" y="4767264"/>
            <a:ext cx="2133600" cy="273844"/>
          </a:xfrm>
          <a:prstGeom prst="rect">
            <a:avLst/>
          </a:prstGeom>
        </p:spPr>
        <p:txBody>
          <a:bodyPr/>
          <a:lstStyle/>
          <a:p>
            <a:pPr defTabSz="457200"/>
            <a:fld id="{690329F5-542D-9840-825F-A9A559834D5D}"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058028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8364" y="474314"/>
            <a:ext cx="8229600" cy="857250"/>
          </a:xfrm>
          <a:prstGeom prst="rect">
            <a:avLst/>
          </a:prstGeom>
        </p:spPr>
        <p:txBody>
          <a:bodyPr/>
          <a:lstStyle/>
          <a:p>
            <a:r>
              <a:rPr lang="en-US" dirty="0" smtClean="0"/>
              <a:t>Click to edit headline</a:t>
            </a:r>
            <a:endParaRPr lang="en-US" dirty="0"/>
          </a:p>
        </p:txBody>
      </p:sp>
      <p:sp>
        <p:nvSpPr>
          <p:cNvPr id="3" name="Content Placeholder 2"/>
          <p:cNvSpPr>
            <a:spLocks noGrp="1"/>
          </p:cNvSpPr>
          <p:nvPr>
            <p:ph idx="1" hasCustomPrompt="1"/>
          </p:nvPr>
        </p:nvSpPr>
        <p:spPr>
          <a:xfrm>
            <a:off x="588364" y="1468485"/>
            <a:ext cx="8229600" cy="3394472"/>
          </a:xfrm>
          <a:prstGeom prst="rect">
            <a:avLst/>
          </a:prstGeom>
        </p:spPr>
        <p:txBody>
          <a:bodyPr/>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46900" y="4767264"/>
            <a:ext cx="2133600" cy="273844"/>
          </a:xfrm>
          <a:prstGeom prst="rect">
            <a:avLst/>
          </a:prstGeom>
        </p:spPr>
        <p:txBody>
          <a:body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76369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288" y="205979"/>
            <a:ext cx="8229600" cy="857250"/>
          </a:xfrm>
          <a:prstGeom prst="rect">
            <a:avLst/>
          </a:prstGeom>
        </p:spPr>
        <p:txBody>
          <a:bodyPr/>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600291"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1st column sub</a:t>
            </a:r>
          </a:p>
        </p:txBody>
      </p:sp>
      <p:sp>
        <p:nvSpPr>
          <p:cNvPr id="4" name="Content Placeholder 3"/>
          <p:cNvSpPr>
            <a:spLocks noGrp="1"/>
          </p:cNvSpPr>
          <p:nvPr>
            <p:ph sz="half" idx="2"/>
          </p:nvPr>
        </p:nvSpPr>
        <p:spPr>
          <a:xfrm>
            <a:off x="600291"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788127"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2nd column sub</a:t>
            </a:r>
          </a:p>
        </p:txBody>
      </p:sp>
      <p:sp>
        <p:nvSpPr>
          <p:cNvPr id="6" name="Content Placeholder 5"/>
          <p:cNvSpPr>
            <a:spLocks noGrp="1"/>
          </p:cNvSpPr>
          <p:nvPr>
            <p:ph sz="quarter" idx="4"/>
          </p:nvPr>
        </p:nvSpPr>
        <p:spPr>
          <a:xfrm>
            <a:off x="4788127"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8553281" y="4767264"/>
            <a:ext cx="527219" cy="273844"/>
          </a:xfrm>
          <a:prstGeom prst="rect">
            <a:avLst/>
          </a:prstGeom>
        </p:spPr>
        <p:txBody>
          <a:bodyPr/>
          <a:lstStyle>
            <a:lvl1pPr>
              <a:defRPr sz="1000"/>
            </a:lvl1p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64151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288" y="205979"/>
            <a:ext cx="8229600" cy="857250"/>
          </a:xfrm>
          <a:prstGeom prst="rect">
            <a:avLst/>
          </a:prstGeom>
        </p:spPr>
        <p:txBody>
          <a:bodyPr lIns="91125" tIns="45562" rIns="91125" bIns="45562"/>
          <a:lstStyle>
            <a:lvl1pPr>
              <a:defRPr/>
            </a:lvl1pPr>
          </a:lstStyle>
          <a:p>
            <a:r>
              <a:rPr lang="en-US" dirty="0" smtClean="0"/>
              <a:t>Click to edit headline</a:t>
            </a:r>
            <a:endParaRPr lang="en-US" dirty="0"/>
          </a:p>
        </p:txBody>
      </p:sp>
      <p:sp>
        <p:nvSpPr>
          <p:cNvPr id="3" name="Text Placeholder 2"/>
          <p:cNvSpPr>
            <a:spLocks noGrp="1"/>
          </p:cNvSpPr>
          <p:nvPr>
            <p:ph type="body" idx="1" hasCustomPrompt="1"/>
          </p:nvPr>
        </p:nvSpPr>
        <p:spPr>
          <a:xfrm>
            <a:off x="600291" y="1151335"/>
            <a:ext cx="4040188" cy="479822"/>
          </a:xfrm>
          <a:prstGeom prst="rect">
            <a:avLst/>
          </a:prstGeom>
        </p:spPr>
        <p:txBody>
          <a:bodyPr lIns="91125" tIns="45562" rIns="91125" bIns="45562" anchor="b"/>
          <a:lstStyle>
            <a:lvl1pPr marL="0" indent="0">
              <a:buNone/>
              <a:defRPr sz="2400" b="1"/>
            </a:lvl1pPr>
            <a:lvl2pPr marL="455634" indent="0">
              <a:buNone/>
              <a:defRPr sz="2000" b="1"/>
            </a:lvl2pPr>
            <a:lvl3pPr marL="911275" indent="0">
              <a:buNone/>
              <a:defRPr sz="1800" b="1"/>
            </a:lvl3pPr>
            <a:lvl4pPr marL="1366921" indent="0">
              <a:buNone/>
              <a:defRPr sz="1600" b="1"/>
            </a:lvl4pPr>
            <a:lvl5pPr marL="1822558" indent="0">
              <a:buNone/>
              <a:defRPr sz="1600" b="1"/>
            </a:lvl5pPr>
            <a:lvl6pPr marL="2278194" indent="0">
              <a:buNone/>
              <a:defRPr sz="1600" b="1"/>
            </a:lvl6pPr>
            <a:lvl7pPr marL="2733831" indent="0">
              <a:buNone/>
              <a:defRPr sz="1600" b="1"/>
            </a:lvl7pPr>
            <a:lvl8pPr marL="3189467" indent="0">
              <a:buNone/>
              <a:defRPr sz="1600" b="1"/>
            </a:lvl8pPr>
            <a:lvl9pPr marL="3645100" indent="0">
              <a:buNone/>
              <a:defRPr sz="1600" b="1"/>
            </a:lvl9pPr>
          </a:lstStyle>
          <a:p>
            <a:pPr lvl="0"/>
            <a:r>
              <a:rPr lang="en-US" dirty="0" smtClean="0"/>
              <a:t>Click to edit 1st column sub</a:t>
            </a:r>
          </a:p>
        </p:txBody>
      </p:sp>
      <p:sp>
        <p:nvSpPr>
          <p:cNvPr id="4" name="Content Placeholder 3"/>
          <p:cNvSpPr>
            <a:spLocks noGrp="1"/>
          </p:cNvSpPr>
          <p:nvPr>
            <p:ph sz="half" idx="2"/>
          </p:nvPr>
        </p:nvSpPr>
        <p:spPr>
          <a:xfrm>
            <a:off x="600291" y="1631156"/>
            <a:ext cx="4040188" cy="2963466"/>
          </a:xfrm>
          <a:prstGeom prst="rect">
            <a:avLst/>
          </a:prstGeom>
        </p:spPr>
        <p:txBody>
          <a:bodyPr lIns="91125" tIns="45562" rIns="91125" bIns="4556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788187" y="1151335"/>
            <a:ext cx="4041775" cy="479822"/>
          </a:xfrm>
          <a:prstGeom prst="rect">
            <a:avLst/>
          </a:prstGeom>
        </p:spPr>
        <p:txBody>
          <a:bodyPr lIns="91125" tIns="45562" rIns="91125" bIns="45562" anchor="b"/>
          <a:lstStyle>
            <a:lvl1pPr marL="0" indent="0">
              <a:buNone/>
              <a:defRPr sz="2400" b="1"/>
            </a:lvl1pPr>
            <a:lvl2pPr marL="455634" indent="0">
              <a:buNone/>
              <a:defRPr sz="2000" b="1"/>
            </a:lvl2pPr>
            <a:lvl3pPr marL="911275" indent="0">
              <a:buNone/>
              <a:defRPr sz="1800" b="1"/>
            </a:lvl3pPr>
            <a:lvl4pPr marL="1366921" indent="0">
              <a:buNone/>
              <a:defRPr sz="1600" b="1"/>
            </a:lvl4pPr>
            <a:lvl5pPr marL="1822558" indent="0">
              <a:buNone/>
              <a:defRPr sz="1600" b="1"/>
            </a:lvl5pPr>
            <a:lvl6pPr marL="2278194" indent="0">
              <a:buNone/>
              <a:defRPr sz="1600" b="1"/>
            </a:lvl6pPr>
            <a:lvl7pPr marL="2733831" indent="0">
              <a:buNone/>
              <a:defRPr sz="1600" b="1"/>
            </a:lvl7pPr>
            <a:lvl8pPr marL="3189467" indent="0">
              <a:buNone/>
              <a:defRPr sz="1600" b="1"/>
            </a:lvl8pPr>
            <a:lvl9pPr marL="3645100" indent="0">
              <a:buNone/>
              <a:defRPr sz="1600" b="1"/>
            </a:lvl9pPr>
          </a:lstStyle>
          <a:p>
            <a:pPr lvl="0"/>
            <a:r>
              <a:rPr lang="en-US" dirty="0" smtClean="0"/>
              <a:t>Click to edit 2nd column sub</a:t>
            </a:r>
          </a:p>
        </p:txBody>
      </p:sp>
      <p:sp>
        <p:nvSpPr>
          <p:cNvPr id="6" name="Content Placeholder 5"/>
          <p:cNvSpPr>
            <a:spLocks noGrp="1"/>
          </p:cNvSpPr>
          <p:nvPr>
            <p:ph sz="quarter" idx="4"/>
          </p:nvPr>
        </p:nvSpPr>
        <p:spPr>
          <a:xfrm>
            <a:off x="4788187" y="1631156"/>
            <a:ext cx="4041775" cy="2963466"/>
          </a:xfrm>
          <a:prstGeom prst="rect">
            <a:avLst/>
          </a:prstGeom>
        </p:spPr>
        <p:txBody>
          <a:bodyPr lIns="91125" tIns="45562" rIns="91125" bIns="4556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946900" y="4767264"/>
            <a:ext cx="2133600" cy="273844"/>
          </a:xfrm>
          <a:prstGeom prst="rect">
            <a:avLst/>
          </a:prstGeom>
        </p:spPr>
        <p:txBody>
          <a:bodyPr lIns="91125" tIns="45562" rIns="91125" bIns="45562"/>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315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8364" y="474314"/>
            <a:ext cx="8229600" cy="857250"/>
          </a:xfrm>
          <a:prstGeom prst="rect">
            <a:avLst/>
          </a:prstGeom>
        </p:spPr>
        <p:txBody>
          <a:bodyPr lIns="91125" tIns="45562" rIns="91125" bIns="45562"/>
          <a:lstStyle/>
          <a:p>
            <a:r>
              <a:rPr lang="en-US" dirty="0" smtClean="0"/>
              <a:t>Click to edit headline</a:t>
            </a:r>
            <a:endParaRPr lang="en-US" dirty="0"/>
          </a:p>
        </p:txBody>
      </p:sp>
      <p:sp>
        <p:nvSpPr>
          <p:cNvPr id="3" name="Content Placeholder 2"/>
          <p:cNvSpPr>
            <a:spLocks noGrp="1"/>
          </p:cNvSpPr>
          <p:nvPr>
            <p:ph idx="1" hasCustomPrompt="1"/>
          </p:nvPr>
        </p:nvSpPr>
        <p:spPr>
          <a:xfrm>
            <a:off x="588364" y="1468486"/>
            <a:ext cx="8229600" cy="3394472"/>
          </a:xfrm>
          <a:prstGeom prst="rect">
            <a:avLst/>
          </a:prstGeom>
        </p:spPr>
        <p:txBody>
          <a:bodyPr lIns="91125" tIns="45562" rIns="91125" bIns="45562"/>
          <a:lstStyle/>
          <a:p>
            <a:pPr lvl="0"/>
            <a:r>
              <a:rPr lang="en-US" dirty="0" smtClean="0"/>
              <a:t>Click to edit subhead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46900" y="4767264"/>
            <a:ext cx="2133600" cy="273844"/>
          </a:xfrm>
          <a:prstGeom prst="rect">
            <a:avLst/>
          </a:prstGeom>
        </p:spPr>
        <p:txBody>
          <a:body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53304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emf"/><Relationship Id="rId5" Type="http://schemas.openxmlformats.org/officeDocument/2006/relationships/slideLayout" Target="../slideLayouts/slideLayout20.xml"/><Relationship Id="rId10" Type="http://schemas.openxmlformats.org/officeDocument/2006/relationships/theme" Target="../theme/theme10.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3.emf"/><Relationship Id="rId5" Type="http://schemas.openxmlformats.org/officeDocument/2006/relationships/slideLayout" Target="../slideLayouts/slideLayout29.xml"/><Relationship Id="rId10" Type="http://schemas.openxmlformats.org/officeDocument/2006/relationships/theme" Target="../theme/theme11.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2.emf"/></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2.emf"/><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theme" Target="../theme/theme14.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15.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16.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7.xml"/><Relationship Id="rId1" Type="http://schemas.openxmlformats.org/officeDocument/2006/relationships/slideLayout" Target="../slideLayouts/slideLayout58.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image" Target="../media/image2.emf"/></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0.xml"/><Relationship Id="rId1" Type="http://schemas.openxmlformats.org/officeDocument/2006/relationships/slideLayout" Target="../slideLayouts/slideLayout63.xml"/></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65.xml"/><Relationship Id="rId1" Type="http://schemas.openxmlformats.org/officeDocument/2006/relationships/slideLayout" Target="../slideLayouts/slideLayout64.xml"/><Relationship Id="rId4" Type="http://schemas.openxmlformats.org/officeDocument/2006/relationships/image" Target="../media/image2.emf"/></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4" Type="http://schemas.openxmlformats.org/officeDocument/2006/relationships/image" Target="../media/image2.emf"/></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69.xml"/><Relationship Id="rId1" Type="http://schemas.openxmlformats.org/officeDocument/2006/relationships/slideLayout" Target="../slideLayouts/slideLayout68.xml"/><Relationship Id="rId4" Type="http://schemas.openxmlformats.org/officeDocument/2006/relationships/image" Target="../media/image2.emf"/></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image" Target="../media/image2.emf"/></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image" Target="../media/image2.emf"/></Relationships>
</file>

<file path=ppt/slideMasters/_rels/slideMaster26.xml.rels><?xml version="1.0" encoding="UTF-8" standalone="yes"?>
<Relationships xmlns="http://schemas.openxmlformats.org/package/2006/relationships"><Relationship Id="rId3" Type="http://schemas.openxmlformats.org/officeDocument/2006/relationships/theme" Target="../theme/theme2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2.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emf"/></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BA00"/>
        </a:solidFill>
        <a:effectLst/>
      </p:bgPr>
    </p:bg>
    <p:spTree>
      <p:nvGrpSpPr>
        <p:cNvPr id="1" name=""/>
        <p:cNvGrpSpPr/>
        <p:nvPr/>
      </p:nvGrpSpPr>
      <p:grpSpPr>
        <a:xfrm>
          <a:off x="0" y="0"/>
          <a:ext cx="0" cy="0"/>
          <a:chOff x="0" y="0"/>
          <a:chExt cx="0" cy="0"/>
        </a:xfrm>
      </p:grpSpPr>
      <p:pic>
        <p:nvPicPr>
          <p:cNvPr id="7" name="Picture 6" descr="vcu-ppt-cover.eps"/>
          <p:cNvPicPr>
            <a:picLocks noChangeAspect="1"/>
          </p:cNvPicPr>
          <p:nvPr userDrawn="1"/>
        </p:nvPicPr>
        <p:blipFill rotWithShape="1">
          <a:blip r:embed="rId3">
            <a:extLst>
              <a:ext uri="{28A0092B-C50C-407E-A947-70E740481C1C}">
                <a14:useLocalDpi xmlns:a14="http://schemas.microsoft.com/office/drawing/2010/main" val="0"/>
              </a:ext>
            </a:extLst>
          </a:blip>
          <a:srcRect r="74722"/>
          <a:stretch/>
        </p:blipFill>
        <p:spPr>
          <a:xfrm>
            <a:off x="1" y="0"/>
            <a:ext cx="2311400" cy="5143500"/>
          </a:xfrm>
          <a:prstGeom prst="rect">
            <a:avLst/>
          </a:prstGeom>
        </p:spPr>
      </p:pic>
    </p:spTree>
    <p:extLst>
      <p:ext uri="{BB962C8B-B14F-4D97-AF65-F5344CB8AC3E}">
        <p14:creationId xmlns:p14="http://schemas.microsoft.com/office/powerpoint/2010/main" val="2359904162"/>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455634" rtl="0" eaLnBrk="1" latinLnBrk="0" hangingPunct="1">
        <a:spcBef>
          <a:spcPct val="0"/>
        </a:spcBef>
        <a:buNone/>
        <a:defRPr sz="4000" b="1" kern="1200">
          <a:solidFill>
            <a:srgbClr val="FFFFFF"/>
          </a:solidFill>
          <a:latin typeface="+mj-lt"/>
          <a:ea typeface="+mj-ea"/>
          <a:cs typeface="+mj-cs"/>
        </a:defRPr>
      </a:lvl1pPr>
    </p:titleStyle>
    <p:bodyStyle>
      <a:lvl1pPr marL="341721" indent="-341721" algn="l" defTabSz="455634" rtl="0" eaLnBrk="1" latinLnBrk="0" hangingPunct="1">
        <a:spcBef>
          <a:spcPct val="20000"/>
        </a:spcBef>
        <a:buFont typeface="Arial"/>
        <a:buChar char="•"/>
        <a:defRPr sz="2800" kern="1200">
          <a:solidFill>
            <a:schemeClr val="tx1"/>
          </a:solidFill>
          <a:latin typeface="+mn-lt"/>
          <a:ea typeface="+mn-ea"/>
          <a:cs typeface="+mn-cs"/>
        </a:defRPr>
      </a:lvl1pPr>
      <a:lvl2pPr marL="740414" indent="-284782" algn="l" defTabSz="455634" rtl="0" eaLnBrk="1" latinLnBrk="0" hangingPunct="1">
        <a:spcBef>
          <a:spcPct val="20000"/>
        </a:spcBef>
        <a:buFont typeface="Arial"/>
        <a:buChar char="–"/>
        <a:defRPr sz="2400" kern="1200">
          <a:solidFill>
            <a:schemeClr val="tx1"/>
          </a:solidFill>
          <a:latin typeface="+mn-lt"/>
          <a:ea typeface="+mn-ea"/>
          <a:cs typeface="+mn-cs"/>
        </a:defRPr>
      </a:lvl2pPr>
      <a:lvl3pPr marL="1139099" indent="-227826" algn="l" defTabSz="455634" rtl="0" eaLnBrk="1" latinLnBrk="0" hangingPunct="1">
        <a:spcBef>
          <a:spcPct val="20000"/>
        </a:spcBef>
        <a:buFont typeface="Arial"/>
        <a:buChar char="•"/>
        <a:defRPr sz="2000" kern="1200">
          <a:solidFill>
            <a:schemeClr val="tx1"/>
          </a:solidFill>
          <a:latin typeface="+mn-lt"/>
          <a:ea typeface="+mn-ea"/>
          <a:cs typeface="+mn-cs"/>
        </a:defRPr>
      </a:lvl3pPr>
      <a:lvl4pPr marL="1594738" indent="-227826" algn="l" defTabSz="455634" rtl="0" eaLnBrk="1" latinLnBrk="0" hangingPunct="1">
        <a:spcBef>
          <a:spcPct val="20000"/>
        </a:spcBef>
        <a:buFont typeface="Arial"/>
        <a:buChar char="–"/>
        <a:defRPr sz="1800" kern="1200">
          <a:solidFill>
            <a:schemeClr val="tx1"/>
          </a:solidFill>
          <a:latin typeface="+mn-lt"/>
          <a:ea typeface="+mn-ea"/>
          <a:cs typeface="+mn-cs"/>
        </a:defRPr>
      </a:lvl4pPr>
      <a:lvl5pPr marL="2050372" indent="-227826" algn="l" defTabSz="455634" rtl="0" eaLnBrk="1" latinLnBrk="0" hangingPunct="1">
        <a:spcBef>
          <a:spcPct val="20000"/>
        </a:spcBef>
        <a:buFont typeface="Arial"/>
        <a:buChar char="»"/>
        <a:defRPr sz="1800" kern="1200">
          <a:solidFill>
            <a:schemeClr val="tx1"/>
          </a:solidFill>
          <a:latin typeface="+mn-lt"/>
          <a:ea typeface="+mn-ea"/>
          <a:cs typeface="+mn-cs"/>
        </a:defRPr>
      </a:lvl5pPr>
      <a:lvl6pPr marL="2505998" indent="-227826" algn="l" defTabSz="455634" rtl="0" eaLnBrk="1" latinLnBrk="0" hangingPunct="1">
        <a:spcBef>
          <a:spcPct val="20000"/>
        </a:spcBef>
        <a:buFont typeface="Arial"/>
        <a:buChar char="•"/>
        <a:defRPr sz="2000" kern="1200">
          <a:solidFill>
            <a:schemeClr val="tx1"/>
          </a:solidFill>
          <a:latin typeface="+mn-lt"/>
          <a:ea typeface="+mn-ea"/>
          <a:cs typeface="+mn-cs"/>
        </a:defRPr>
      </a:lvl6pPr>
      <a:lvl7pPr marL="2961651" indent="-227826" algn="l" defTabSz="455634" rtl="0" eaLnBrk="1" latinLnBrk="0" hangingPunct="1">
        <a:spcBef>
          <a:spcPct val="20000"/>
        </a:spcBef>
        <a:buFont typeface="Arial"/>
        <a:buChar char="•"/>
        <a:defRPr sz="2000" kern="1200">
          <a:solidFill>
            <a:schemeClr val="tx1"/>
          </a:solidFill>
          <a:latin typeface="+mn-lt"/>
          <a:ea typeface="+mn-ea"/>
          <a:cs typeface="+mn-cs"/>
        </a:defRPr>
      </a:lvl7pPr>
      <a:lvl8pPr marL="3417288" indent="-227826" algn="l" defTabSz="455634" rtl="0" eaLnBrk="1" latinLnBrk="0" hangingPunct="1">
        <a:spcBef>
          <a:spcPct val="20000"/>
        </a:spcBef>
        <a:buFont typeface="Arial"/>
        <a:buChar char="•"/>
        <a:defRPr sz="2000" kern="1200">
          <a:solidFill>
            <a:schemeClr val="tx1"/>
          </a:solidFill>
          <a:latin typeface="+mn-lt"/>
          <a:ea typeface="+mn-ea"/>
          <a:cs typeface="+mn-cs"/>
        </a:defRPr>
      </a:lvl8pPr>
      <a:lvl9pPr marL="3872927" indent="-227826" algn="l" defTabSz="45563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34" rtl="0" eaLnBrk="1" latinLnBrk="0" hangingPunct="1">
        <a:defRPr sz="1800" kern="1200">
          <a:solidFill>
            <a:schemeClr val="tx1"/>
          </a:solidFill>
          <a:latin typeface="+mn-lt"/>
          <a:ea typeface="+mn-ea"/>
          <a:cs typeface="+mn-cs"/>
        </a:defRPr>
      </a:lvl1pPr>
      <a:lvl2pPr marL="455634" algn="l" defTabSz="455634" rtl="0" eaLnBrk="1" latinLnBrk="0" hangingPunct="1">
        <a:defRPr sz="1800" kern="1200">
          <a:solidFill>
            <a:schemeClr val="tx1"/>
          </a:solidFill>
          <a:latin typeface="+mn-lt"/>
          <a:ea typeface="+mn-ea"/>
          <a:cs typeface="+mn-cs"/>
        </a:defRPr>
      </a:lvl2pPr>
      <a:lvl3pPr marL="911275" algn="l" defTabSz="455634" rtl="0" eaLnBrk="1" latinLnBrk="0" hangingPunct="1">
        <a:defRPr sz="1800" kern="1200">
          <a:solidFill>
            <a:schemeClr val="tx1"/>
          </a:solidFill>
          <a:latin typeface="+mn-lt"/>
          <a:ea typeface="+mn-ea"/>
          <a:cs typeface="+mn-cs"/>
        </a:defRPr>
      </a:lvl3pPr>
      <a:lvl4pPr marL="1366921" algn="l" defTabSz="455634" rtl="0" eaLnBrk="1" latinLnBrk="0" hangingPunct="1">
        <a:defRPr sz="1800" kern="1200">
          <a:solidFill>
            <a:schemeClr val="tx1"/>
          </a:solidFill>
          <a:latin typeface="+mn-lt"/>
          <a:ea typeface="+mn-ea"/>
          <a:cs typeface="+mn-cs"/>
        </a:defRPr>
      </a:lvl4pPr>
      <a:lvl5pPr marL="1822558" algn="l" defTabSz="455634" rtl="0" eaLnBrk="1" latinLnBrk="0" hangingPunct="1">
        <a:defRPr sz="1800" kern="1200">
          <a:solidFill>
            <a:schemeClr val="tx1"/>
          </a:solidFill>
          <a:latin typeface="+mn-lt"/>
          <a:ea typeface="+mn-ea"/>
          <a:cs typeface="+mn-cs"/>
        </a:defRPr>
      </a:lvl5pPr>
      <a:lvl6pPr marL="2278194" algn="l" defTabSz="455634" rtl="0" eaLnBrk="1" latinLnBrk="0" hangingPunct="1">
        <a:defRPr sz="1800" kern="1200">
          <a:solidFill>
            <a:schemeClr val="tx1"/>
          </a:solidFill>
          <a:latin typeface="+mn-lt"/>
          <a:ea typeface="+mn-ea"/>
          <a:cs typeface="+mn-cs"/>
        </a:defRPr>
      </a:lvl6pPr>
      <a:lvl7pPr marL="2733831" algn="l" defTabSz="455634" rtl="0" eaLnBrk="1" latinLnBrk="0" hangingPunct="1">
        <a:defRPr sz="1800" kern="1200">
          <a:solidFill>
            <a:schemeClr val="tx1"/>
          </a:solidFill>
          <a:latin typeface="+mn-lt"/>
          <a:ea typeface="+mn-ea"/>
          <a:cs typeface="+mn-cs"/>
        </a:defRPr>
      </a:lvl7pPr>
      <a:lvl8pPr marL="3189467" algn="l" defTabSz="455634" rtl="0" eaLnBrk="1" latinLnBrk="0" hangingPunct="1">
        <a:defRPr sz="1800" kern="1200">
          <a:solidFill>
            <a:schemeClr val="tx1"/>
          </a:solidFill>
          <a:latin typeface="+mn-lt"/>
          <a:ea typeface="+mn-ea"/>
          <a:cs typeface="+mn-cs"/>
        </a:defRPr>
      </a:lvl8pPr>
      <a:lvl9pPr marL="3645100" algn="l" defTabSz="45563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125" tIns="45562" rIns="91125" bIns="4556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125" tIns="45562" rIns="91125" bIns="455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125" tIns="45562" rIns="91125" bIns="45562" rtlCol="0" anchor="ctr"/>
          <a:lstStyle>
            <a:lvl1pPr algn="r">
              <a:defRPr sz="1200">
                <a:solidFill>
                  <a:schemeClr val="tx1">
                    <a:tint val="75000"/>
                  </a:schemeClr>
                </a:solidFill>
              </a:defRPr>
            </a:lvl1pPr>
          </a:lstStyle>
          <a:p>
            <a:fld id="{690329F5-542D-9840-825F-A9A559834D5D}" type="slidenum">
              <a:rPr lang="en-US" smtClean="0">
                <a:solidFill>
                  <a:prstClr val="black">
                    <a:tint val="75000"/>
                  </a:prstClr>
                </a:solidFill>
              </a:rPr>
              <a:pPr/>
              <a:t>‹#›</a:t>
            </a:fld>
            <a:endParaRPr lang="en-US">
              <a:solidFill>
                <a:prstClr val="black">
                  <a:tint val="75000"/>
                </a:prstClr>
              </a:solidFill>
            </a:endParaRPr>
          </a:p>
        </p:txBody>
      </p:sp>
      <p:pic>
        <p:nvPicPr>
          <p:cNvPr id="8" name="Picture 7" descr="vcu-ppt-footer-gold.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4483101"/>
            <a:ext cx="4902200" cy="660400"/>
          </a:xfrm>
          <a:prstGeom prst="rect">
            <a:avLst/>
          </a:prstGeom>
        </p:spPr>
      </p:pic>
    </p:spTree>
    <p:extLst>
      <p:ext uri="{BB962C8B-B14F-4D97-AF65-F5344CB8AC3E}">
        <p14:creationId xmlns:p14="http://schemas.microsoft.com/office/powerpoint/2010/main" val="299637535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Lst>
  <p:txStyles>
    <p:titleStyle>
      <a:lvl1pPr algn="l" defTabSz="455634" rtl="0" eaLnBrk="1" latinLnBrk="0" hangingPunct="1">
        <a:spcBef>
          <a:spcPct val="0"/>
        </a:spcBef>
        <a:buNone/>
        <a:defRPr sz="3600" kern="1200">
          <a:solidFill>
            <a:srgbClr val="FFBA00"/>
          </a:solidFill>
          <a:latin typeface="+mj-lt"/>
          <a:ea typeface="+mj-ea"/>
          <a:cs typeface="+mj-cs"/>
        </a:defRPr>
      </a:lvl1pPr>
    </p:titleStyle>
    <p:bodyStyle>
      <a:lvl1pPr marL="341721" indent="-341721" algn="l" defTabSz="455634" rtl="0" eaLnBrk="1" latinLnBrk="0" hangingPunct="1">
        <a:spcBef>
          <a:spcPct val="20000"/>
        </a:spcBef>
        <a:buFont typeface="Arial"/>
        <a:buChar char="•"/>
        <a:defRPr sz="2400" kern="1200">
          <a:solidFill>
            <a:srgbClr val="FFFFFF"/>
          </a:solidFill>
          <a:latin typeface="+mn-lt"/>
          <a:ea typeface="+mn-ea"/>
          <a:cs typeface="+mn-cs"/>
        </a:defRPr>
      </a:lvl1pPr>
      <a:lvl2pPr marL="740414" indent="-284782" algn="l" defTabSz="455634" rtl="0" eaLnBrk="1" latinLnBrk="0" hangingPunct="1">
        <a:spcBef>
          <a:spcPct val="20000"/>
        </a:spcBef>
        <a:buFont typeface="Arial"/>
        <a:buChar char="–"/>
        <a:defRPr sz="2000" kern="1200">
          <a:solidFill>
            <a:srgbClr val="FFFFFF"/>
          </a:solidFill>
          <a:latin typeface="+mn-lt"/>
          <a:ea typeface="+mn-ea"/>
          <a:cs typeface="+mn-cs"/>
        </a:defRPr>
      </a:lvl2pPr>
      <a:lvl3pPr marL="1139099" indent="-227826" algn="l" defTabSz="455634" rtl="0" eaLnBrk="1" latinLnBrk="0" hangingPunct="1">
        <a:spcBef>
          <a:spcPct val="20000"/>
        </a:spcBef>
        <a:buFont typeface="Arial"/>
        <a:buChar char="•"/>
        <a:defRPr sz="1800" kern="1200">
          <a:solidFill>
            <a:srgbClr val="FFFFFF"/>
          </a:solidFill>
          <a:latin typeface="+mn-lt"/>
          <a:ea typeface="+mn-ea"/>
          <a:cs typeface="+mn-cs"/>
        </a:defRPr>
      </a:lvl3pPr>
      <a:lvl4pPr marL="1594738" indent="-227826" algn="l" defTabSz="455634" rtl="0" eaLnBrk="1" latinLnBrk="0" hangingPunct="1">
        <a:spcBef>
          <a:spcPct val="20000"/>
        </a:spcBef>
        <a:buFont typeface="Arial"/>
        <a:buChar char="–"/>
        <a:defRPr sz="1600" kern="1200">
          <a:solidFill>
            <a:srgbClr val="FFFFFF"/>
          </a:solidFill>
          <a:latin typeface="+mn-lt"/>
          <a:ea typeface="+mn-ea"/>
          <a:cs typeface="+mn-cs"/>
        </a:defRPr>
      </a:lvl4pPr>
      <a:lvl5pPr marL="2050372" indent="-227826" algn="l" defTabSz="455634" rtl="0" eaLnBrk="1" latinLnBrk="0" hangingPunct="1">
        <a:spcBef>
          <a:spcPct val="20000"/>
        </a:spcBef>
        <a:buFont typeface="Arial"/>
        <a:buChar char="»"/>
        <a:defRPr sz="1600" kern="1200">
          <a:solidFill>
            <a:srgbClr val="FFFFFF"/>
          </a:solidFill>
          <a:latin typeface="+mn-lt"/>
          <a:ea typeface="+mn-ea"/>
          <a:cs typeface="+mn-cs"/>
        </a:defRPr>
      </a:lvl5pPr>
      <a:lvl6pPr marL="2505998" indent="-227826" algn="l" defTabSz="455634" rtl="0" eaLnBrk="1" latinLnBrk="0" hangingPunct="1">
        <a:spcBef>
          <a:spcPct val="20000"/>
        </a:spcBef>
        <a:buFont typeface="Arial"/>
        <a:buChar char="•"/>
        <a:defRPr sz="2000" kern="1200">
          <a:solidFill>
            <a:schemeClr val="tx1"/>
          </a:solidFill>
          <a:latin typeface="+mn-lt"/>
          <a:ea typeface="+mn-ea"/>
          <a:cs typeface="+mn-cs"/>
        </a:defRPr>
      </a:lvl6pPr>
      <a:lvl7pPr marL="2961651" indent="-227826" algn="l" defTabSz="455634" rtl="0" eaLnBrk="1" latinLnBrk="0" hangingPunct="1">
        <a:spcBef>
          <a:spcPct val="20000"/>
        </a:spcBef>
        <a:buFont typeface="Arial"/>
        <a:buChar char="•"/>
        <a:defRPr sz="2000" kern="1200">
          <a:solidFill>
            <a:schemeClr val="tx1"/>
          </a:solidFill>
          <a:latin typeface="+mn-lt"/>
          <a:ea typeface="+mn-ea"/>
          <a:cs typeface="+mn-cs"/>
        </a:defRPr>
      </a:lvl7pPr>
      <a:lvl8pPr marL="3417288" indent="-227826" algn="l" defTabSz="455634" rtl="0" eaLnBrk="1" latinLnBrk="0" hangingPunct="1">
        <a:spcBef>
          <a:spcPct val="20000"/>
        </a:spcBef>
        <a:buFont typeface="Arial"/>
        <a:buChar char="•"/>
        <a:defRPr sz="2000" kern="1200">
          <a:solidFill>
            <a:schemeClr val="tx1"/>
          </a:solidFill>
          <a:latin typeface="+mn-lt"/>
          <a:ea typeface="+mn-ea"/>
          <a:cs typeface="+mn-cs"/>
        </a:defRPr>
      </a:lvl8pPr>
      <a:lvl9pPr marL="3872927" indent="-227826" algn="l" defTabSz="45563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34" rtl="0" eaLnBrk="1" latinLnBrk="0" hangingPunct="1">
        <a:defRPr sz="1800" kern="1200">
          <a:solidFill>
            <a:schemeClr val="tx1"/>
          </a:solidFill>
          <a:latin typeface="+mn-lt"/>
          <a:ea typeface="+mn-ea"/>
          <a:cs typeface="+mn-cs"/>
        </a:defRPr>
      </a:lvl1pPr>
      <a:lvl2pPr marL="455634" algn="l" defTabSz="455634" rtl="0" eaLnBrk="1" latinLnBrk="0" hangingPunct="1">
        <a:defRPr sz="1800" kern="1200">
          <a:solidFill>
            <a:schemeClr val="tx1"/>
          </a:solidFill>
          <a:latin typeface="+mn-lt"/>
          <a:ea typeface="+mn-ea"/>
          <a:cs typeface="+mn-cs"/>
        </a:defRPr>
      </a:lvl2pPr>
      <a:lvl3pPr marL="911275" algn="l" defTabSz="455634" rtl="0" eaLnBrk="1" latinLnBrk="0" hangingPunct="1">
        <a:defRPr sz="1800" kern="1200">
          <a:solidFill>
            <a:schemeClr val="tx1"/>
          </a:solidFill>
          <a:latin typeface="+mn-lt"/>
          <a:ea typeface="+mn-ea"/>
          <a:cs typeface="+mn-cs"/>
        </a:defRPr>
      </a:lvl3pPr>
      <a:lvl4pPr marL="1366921" algn="l" defTabSz="455634" rtl="0" eaLnBrk="1" latinLnBrk="0" hangingPunct="1">
        <a:defRPr sz="1800" kern="1200">
          <a:solidFill>
            <a:schemeClr val="tx1"/>
          </a:solidFill>
          <a:latin typeface="+mn-lt"/>
          <a:ea typeface="+mn-ea"/>
          <a:cs typeface="+mn-cs"/>
        </a:defRPr>
      </a:lvl4pPr>
      <a:lvl5pPr marL="1822558" algn="l" defTabSz="455634" rtl="0" eaLnBrk="1" latinLnBrk="0" hangingPunct="1">
        <a:defRPr sz="1800" kern="1200">
          <a:solidFill>
            <a:schemeClr val="tx1"/>
          </a:solidFill>
          <a:latin typeface="+mn-lt"/>
          <a:ea typeface="+mn-ea"/>
          <a:cs typeface="+mn-cs"/>
        </a:defRPr>
      </a:lvl5pPr>
      <a:lvl6pPr marL="2278194" algn="l" defTabSz="455634" rtl="0" eaLnBrk="1" latinLnBrk="0" hangingPunct="1">
        <a:defRPr sz="1800" kern="1200">
          <a:solidFill>
            <a:schemeClr val="tx1"/>
          </a:solidFill>
          <a:latin typeface="+mn-lt"/>
          <a:ea typeface="+mn-ea"/>
          <a:cs typeface="+mn-cs"/>
        </a:defRPr>
      </a:lvl6pPr>
      <a:lvl7pPr marL="2733831" algn="l" defTabSz="455634" rtl="0" eaLnBrk="1" latinLnBrk="0" hangingPunct="1">
        <a:defRPr sz="1800" kern="1200">
          <a:solidFill>
            <a:schemeClr val="tx1"/>
          </a:solidFill>
          <a:latin typeface="+mn-lt"/>
          <a:ea typeface="+mn-ea"/>
          <a:cs typeface="+mn-cs"/>
        </a:defRPr>
      </a:lvl7pPr>
      <a:lvl8pPr marL="3189467" algn="l" defTabSz="455634" rtl="0" eaLnBrk="1" latinLnBrk="0" hangingPunct="1">
        <a:defRPr sz="1800" kern="1200">
          <a:solidFill>
            <a:schemeClr val="tx1"/>
          </a:solidFill>
          <a:latin typeface="+mn-lt"/>
          <a:ea typeface="+mn-ea"/>
          <a:cs typeface="+mn-cs"/>
        </a:defRPr>
      </a:lvl8pPr>
      <a:lvl9pPr marL="3645100" algn="l" defTabSz="455634"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125" tIns="45562" rIns="91125" bIns="4556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125" tIns="45562" rIns="91125" bIns="455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125" tIns="45562" rIns="91125" bIns="45562" rtlCol="0" anchor="ctr"/>
          <a:lstStyle>
            <a:lvl1pPr algn="r">
              <a:defRPr sz="1200">
                <a:solidFill>
                  <a:schemeClr val="tx1">
                    <a:tint val="75000"/>
                  </a:schemeClr>
                </a:solidFill>
              </a:defRPr>
            </a:lvl1pPr>
          </a:lstStyle>
          <a:p>
            <a:fld id="{690329F5-542D-9840-825F-A9A559834D5D}" type="slidenum">
              <a:rPr lang="en-US" smtClean="0">
                <a:solidFill>
                  <a:prstClr val="black">
                    <a:tint val="75000"/>
                  </a:prstClr>
                </a:solidFill>
              </a:rPr>
              <a:pPr/>
              <a:t>‹#›</a:t>
            </a:fld>
            <a:endParaRPr lang="en-US">
              <a:solidFill>
                <a:prstClr val="black">
                  <a:tint val="75000"/>
                </a:prstClr>
              </a:solidFill>
            </a:endParaRPr>
          </a:p>
        </p:txBody>
      </p:sp>
      <p:pic>
        <p:nvPicPr>
          <p:cNvPr id="8" name="Picture 7" descr="vcu-ppt-footer-gold.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4483101"/>
            <a:ext cx="4902200" cy="660400"/>
          </a:xfrm>
          <a:prstGeom prst="rect">
            <a:avLst/>
          </a:prstGeom>
        </p:spPr>
      </p:pic>
    </p:spTree>
    <p:extLst>
      <p:ext uri="{BB962C8B-B14F-4D97-AF65-F5344CB8AC3E}">
        <p14:creationId xmlns:p14="http://schemas.microsoft.com/office/powerpoint/2010/main" val="39614816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Lst>
  <p:txStyles>
    <p:titleStyle>
      <a:lvl1pPr algn="l" defTabSz="455634" rtl="0" eaLnBrk="1" latinLnBrk="0" hangingPunct="1">
        <a:spcBef>
          <a:spcPct val="0"/>
        </a:spcBef>
        <a:buNone/>
        <a:defRPr sz="3600" kern="1200">
          <a:solidFill>
            <a:srgbClr val="FFBA00"/>
          </a:solidFill>
          <a:latin typeface="+mj-lt"/>
          <a:ea typeface="+mj-ea"/>
          <a:cs typeface="+mj-cs"/>
        </a:defRPr>
      </a:lvl1pPr>
    </p:titleStyle>
    <p:bodyStyle>
      <a:lvl1pPr marL="341721" indent="-341721" algn="l" defTabSz="455634" rtl="0" eaLnBrk="1" latinLnBrk="0" hangingPunct="1">
        <a:spcBef>
          <a:spcPct val="20000"/>
        </a:spcBef>
        <a:buFont typeface="Arial"/>
        <a:buChar char="•"/>
        <a:defRPr sz="2400" kern="1200">
          <a:solidFill>
            <a:srgbClr val="FFFFFF"/>
          </a:solidFill>
          <a:latin typeface="+mn-lt"/>
          <a:ea typeface="+mn-ea"/>
          <a:cs typeface="+mn-cs"/>
        </a:defRPr>
      </a:lvl1pPr>
      <a:lvl2pPr marL="740414" indent="-284782" algn="l" defTabSz="455634" rtl="0" eaLnBrk="1" latinLnBrk="0" hangingPunct="1">
        <a:spcBef>
          <a:spcPct val="20000"/>
        </a:spcBef>
        <a:buFont typeface="Arial"/>
        <a:buChar char="–"/>
        <a:defRPr sz="2000" kern="1200">
          <a:solidFill>
            <a:srgbClr val="FFFFFF"/>
          </a:solidFill>
          <a:latin typeface="+mn-lt"/>
          <a:ea typeface="+mn-ea"/>
          <a:cs typeface="+mn-cs"/>
        </a:defRPr>
      </a:lvl2pPr>
      <a:lvl3pPr marL="1139099" indent="-227826" algn="l" defTabSz="455634" rtl="0" eaLnBrk="1" latinLnBrk="0" hangingPunct="1">
        <a:spcBef>
          <a:spcPct val="20000"/>
        </a:spcBef>
        <a:buFont typeface="Arial"/>
        <a:buChar char="•"/>
        <a:defRPr sz="1800" kern="1200">
          <a:solidFill>
            <a:srgbClr val="FFFFFF"/>
          </a:solidFill>
          <a:latin typeface="+mn-lt"/>
          <a:ea typeface="+mn-ea"/>
          <a:cs typeface="+mn-cs"/>
        </a:defRPr>
      </a:lvl3pPr>
      <a:lvl4pPr marL="1594738" indent="-227826" algn="l" defTabSz="455634" rtl="0" eaLnBrk="1" latinLnBrk="0" hangingPunct="1">
        <a:spcBef>
          <a:spcPct val="20000"/>
        </a:spcBef>
        <a:buFont typeface="Arial"/>
        <a:buChar char="–"/>
        <a:defRPr sz="1600" kern="1200">
          <a:solidFill>
            <a:srgbClr val="FFFFFF"/>
          </a:solidFill>
          <a:latin typeface="+mn-lt"/>
          <a:ea typeface="+mn-ea"/>
          <a:cs typeface="+mn-cs"/>
        </a:defRPr>
      </a:lvl4pPr>
      <a:lvl5pPr marL="2050372" indent="-227826" algn="l" defTabSz="455634" rtl="0" eaLnBrk="1" latinLnBrk="0" hangingPunct="1">
        <a:spcBef>
          <a:spcPct val="20000"/>
        </a:spcBef>
        <a:buFont typeface="Arial"/>
        <a:buChar char="»"/>
        <a:defRPr sz="1600" kern="1200">
          <a:solidFill>
            <a:srgbClr val="FFFFFF"/>
          </a:solidFill>
          <a:latin typeface="+mn-lt"/>
          <a:ea typeface="+mn-ea"/>
          <a:cs typeface="+mn-cs"/>
        </a:defRPr>
      </a:lvl5pPr>
      <a:lvl6pPr marL="2505998" indent="-227826" algn="l" defTabSz="455634" rtl="0" eaLnBrk="1" latinLnBrk="0" hangingPunct="1">
        <a:spcBef>
          <a:spcPct val="20000"/>
        </a:spcBef>
        <a:buFont typeface="Arial"/>
        <a:buChar char="•"/>
        <a:defRPr sz="2000" kern="1200">
          <a:solidFill>
            <a:schemeClr val="tx1"/>
          </a:solidFill>
          <a:latin typeface="+mn-lt"/>
          <a:ea typeface="+mn-ea"/>
          <a:cs typeface="+mn-cs"/>
        </a:defRPr>
      </a:lvl6pPr>
      <a:lvl7pPr marL="2961651" indent="-227826" algn="l" defTabSz="455634" rtl="0" eaLnBrk="1" latinLnBrk="0" hangingPunct="1">
        <a:spcBef>
          <a:spcPct val="20000"/>
        </a:spcBef>
        <a:buFont typeface="Arial"/>
        <a:buChar char="•"/>
        <a:defRPr sz="2000" kern="1200">
          <a:solidFill>
            <a:schemeClr val="tx1"/>
          </a:solidFill>
          <a:latin typeface="+mn-lt"/>
          <a:ea typeface="+mn-ea"/>
          <a:cs typeface="+mn-cs"/>
        </a:defRPr>
      </a:lvl7pPr>
      <a:lvl8pPr marL="3417288" indent="-227826" algn="l" defTabSz="455634" rtl="0" eaLnBrk="1" latinLnBrk="0" hangingPunct="1">
        <a:spcBef>
          <a:spcPct val="20000"/>
        </a:spcBef>
        <a:buFont typeface="Arial"/>
        <a:buChar char="•"/>
        <a:defRPr sz="2000" kern="1200">
          <a:solidFill>
            <a:schemeClr val="tx1"/>
          </a:solidFill>
          <a:latin typeface="+mn-lt"/>
          <a:ea typeface="+mn-ea"/>
          <a:cs typeface="+mn-cs"/>
        </a:defRPr>
      </a:lvl8pPr>
      <a:lvl9pPr marL="3872927" indent="-227826" algn="l" defTabSz="45563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34" rtl="0" eaLnBrk="1" latinLnBrk="0" hangingPunct="1">
        <a:defRPr sz="1800" kern="1200">
          <a:solidFill>
            <a:schemeClr val="tx1"/>
          </a:solidFill>
          <a:latin typeface="+mn-lt"/>
          <a:ea typeface="+mn-ea"/>
          <a:cs typeface="+mn-cs"/>
        </a:defRPr>
      </a:lvl1pPr>
      <a:lvl2pPr marL="455634" algn="l" defTabSz="455634" rtl="0" eaLnBrk="1" latinLnBrk="0" hangingPunct="1">
        <a:defRPr sz="1800" kern="1200">
          <a:solidFill>
            <a:schemeClr val="tx1"/>
          </a:solidFill>
          <a:latin typeface="+mn-lt"/>
          <a:ea typeface="+mn-ea"/>
          <a:cs typeface="+mn-cs"/>
        </a:defRPr>
      </a:lvl2pPr>
      <a:lvl3pPr marL="911275" algn="l" defTabSz="455634" rtl="0" eaLnBrk="1" latinLnBrk="0" hangingPunct="1">
        <a:defRPr sz="1800" kern="1200">
          <a:solidFill>
            <a:schemeClr val="tx1"/>
          </a:solidFill>
          <a:latin typeface="+mn-lt"/>
          <a:ea typeface="+mn-ea"/>
          <a:cs typeface="+mn-cs"/>
        </a:defRPr>
      </a:lvl3pPr>
      <a:lvl4pPr marL="1366921" algn="l" defTabSz="455634" rtl="0" eaLnBrk="1" latinLnBrk="0" hangingPunct="1">
        <a:defRPr sz="1800" kern="1200">
          <a:solidFill>
            <a:schemeClr val="tx1"/>
          </a:solidFill>
          <a:latin typeface="+mn-lt"/>
          <a:ea typeface="+mn-ea"/>
          <a:cs typeface="+mn-cs"/>
        </a:defRPr>
      </a:lvl4pPr>
      <a:lvl5pPr marL="1822558" algn="l" defTabSz="455634" rtl="0" eaLnBrk="1" latinLnBrk="0" hangingPunct="1">
        <a:defRPr sz="1800" kern="1200">
          <a:solidFill>
            <a:schemeClr val="tx1"/>
          </a:solidFill>
          <a:latin typeface="+mn-lt"/>
          <a:ea typeface="+mn-ea"/>
          <a:cs typeface="+mn-cs"/>
        </a:defRPr>
      </a:lvl5pPr>
      <a:lvl6pPr marL="2278194" algn="l" defTabSz="455634" rtl="0" eaLnBrk="1" latinLnBrk="0" hangingPunct="1">
        <a:defRPr sz="1800" kern="1200">
          <a:solidFill>
            <a:schemeClr val="tx1"/>
          </a:solidFill>
          <a:latin typeface="+mn-lt"/>
          <a:ea typeface="+mn-ea"/>
          <a:cs typeface="+mn-cs"/>
        </a:defRPr>
      </a:lvl6pPr>
      <a:lvl7pPr marL="2733831" algn="l" defTabSz="455634" rtl="0" eaLnBrk="1" latinLnBrk="0" hangingPunct="1">
        <a:defRPr sz="1800" kern="1200">
          <a:solidFill>
            <a:schemeClr val="tx1"/>
          </a:solidFill>
          <a:latin typeface="+mn-lt"/>
          <a:ea typeface="+mn-ea"/>
          <a:cs typeface="+mn-cs"/>
        </a:defRPr>
      </a:lvl7pPr>
      <a:lvl8pPr marL="3189467" algn="l" defTabSz="455634" rtl="0" eaLnBrk="1" latinLnBrk="0" hangingPunct="1">
        <a:defRPr sz="1800" kern="1200">
          <a:solidFill>
            <a:schemeClr val="tx1"/>
          </a:solidFill>
          <a:latin typeface="+mn-lt"/>
          <a:ea typeface="+mn-ea"/>
          <a:cs typeface="+mn-cs"/>
        </a:defRPr>
      </a:lvl8pPr>
      <a:lvl9pPr marL="3645100" algn="l" defTabSz="455634"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4492077"/>
            <a:ext cx="4902200" cy="660400"/>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3055616727"/>
      </p:ext>
    </p:extLst>
  </p:cSld>
  <p:clrMap bg1="lt1" tx1="dk1" bg2="lt2" tx2="dk2" accent1="accent1" accent2="accent2" accent3="accent3" accent4="accent4" accent5="accent5" accent6="accent6" hlink="hlink" folHlink="folHlink"/>
  <p:sldLayoutIdLst>
    <p:sldLayoutId id="2147483796" r:id="rId1"/>
    <p:sldLayoutId id="2147483797" r:id="rId2"/>
  </p:sldLayoutIdLst>
  <p:hf hdr="0" ftr="0" dt="0"/>
  <p:txStyles>
    <p:titleStyle>
      <a:lvl1pPr algn="l" defTabSz="455634"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1721" indent="-341721" algn="l" defTabSz="455634"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0414" indent="-284782" algn="l" defTabSz="455634"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39099" indent="-227826" algn="l" defTabSz="455634"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594738" indent="-227826" algn="l" defTabSz="455634"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0372" indent="-227826" algn="l" defTabSz="455634"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05998" indent="-227826" algn="l" defTabSz="455634" rtl="0" eaLnBrk="1" latinLnBrk="0" hangingPunct="1">
        <a:spcBef>
          <a:spcPct val="20000"/>
        </a:spcBef>
        <a:buFont typeface="Arial"/>
        <a:buChar char="•"/>
        <a:defRPr sz="2000" kern="1200">
          <a:solidFill>
            <a:schemeClr val="tx1"/>
          </a:solidFill>
          <a:latin typeface="+mn-lt"/>
          <a:ea typeface="+mn-ea"/>
          <a:cs typeface="+mn-cs"/>
        </a:defRPr>
      </a:lvl6pPr>
      <a:lvl7pPr marL="2961651" indent="-227826" algn="l" defTabSz="455634" rtl="0" eaLnBrk="1" latinLnBrk="0" hangingPunct="1">
        <a:spcBef>
          <a:spcPct val="20000"/>
        </a:spcBef>
        <a:buFont typeface="Arial"/>
        <a:buChar char="•"/>
        <a:defRPr sz="2000" kern="1200">
          <a:solidFill>
            <a:schemeClr val="tx1"/>
          </a:solidFill>
          <a:latin typeface="+mn-lt"/>
          <a:ea typeface="+mn-ea"/>
          <a:cs typeface="+mn-cs"/>
        </a:defRPr>
      </a:lvl7pPr>
      <a:lvl8pPr marL="3417288" indent="-227826" algn="l" defTabSz="455634" rtl="0" eaLnBrk="1" latinLnBrk="0" hangingPunct="1">
        <a:spcBef>
          <a:spcPct val="20000"/>
        </a:spcBef>
        <a:buFont typeface="Arial"/>
        <a:buChar char="•"/>
        <a:defRPr sz="2000" kern="1200">
          <a:solidFill>
            <a:schemeClr val="tx1"/>
          </a:solidFill>
          <a:latin typeface="+mn-lt"/>
          <a:ea typeface="+mn-ea"/>
          <a:cs typeface="+mn-cs"/>
        </a:defRPr>
      </a:lvl8pPr>
      <a:lvl9pPr marL="3872927" indent="-227826" algn="l" defTabSz="45563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34" rtl="0" eaLnBrk="1" latinLnBrk="0" hangingPunct="1">
        <a:defRPr sz="1800" kern="1200">
          <a:solidFill>
            <a:schemeClr val="tx1"/>
          </a:solidFill>
          <a:latin typeface="+mn-lt"/>
          <a:ea typeface="+mn-ea"/>
          <a:cs typeface="+mn-cs"/>
        </a:defRPr>
      </a:lvl1pPr>
      <a:lvl2pPr marL="455634" algn="l" defTabSz="455634" rtl="0" eaLnBrk="1" latinLnBrk="0" hangingPunct="1">
        <a:defRPr sz="1800" kern="1200">
          <a:solidFill>
            <a:schemeClr val="tx1"/>
          </a:solidFill>
          <a:latin typeface="+mn-lt"/>
          <a:ea typeface="+mn-ea"/>
          <a:cs typeface="+mn-cs"/>
        </a:defRPr>
      </a:lvl2pPr>
      <a:lvl3pPr marL="911275" algn="l" defTabSz="455634" rtl="0" eaLnBrk="1" latinLnBrk="0" hangingPunct="1">
        <a:defRPr sz="1800" kern="1200">
          <a:solidFill>
            <a:schemeClr val="tx1"/>
          </a:solidFill>
          <a:latin typeface="+mn-lt"/>
          <a:ea typeface="+mn-ea"/>
          <a:cs typeface="+mn-cs"/>
        </a:defRPr>
      </a:lvl3pPr>
      <a:lvl4pPr marL="1366921" algn="l" defTabSz="455634" rtl="0" eaLnBrk="1" latinLnBrk="0" hangingPunct="1">
        <a:defRPr sz="1800" kern="1200">
          <a:solidFill>
            <a:schemeClr val="tx1"/>
          </a:solidFill>
          <a:latin typeface="+mn-lt"/>
          <a:ea typeface="+mn-ea"/>
          <a:cs typeface="+mn-cs"/>
        </a:defRPr>
      </a:lvl4pPr>
      <a:lvl5pPr marL="1822558" algn="l" defTabSz="455634" rtl="0" eaLnBrk="1" latinLnBrk="0" hangingPunct="1">
        <a:defRPr sz="1800" kern="1200">
          <a:solidFill>
            <a:schemeClr val="tx1"/>
          </a:solidFill>
          <a:latin typeface="+mn-lt"/>
          <a:ea typeface="+mn-ea"/>
          <a:cs typeface="+mn-cs"/>
        </a:defRPr>
      </a:lvl5pPr>
      <a:lvl6pPr marL="2278194" algn="l" defTabSz="455634" rtl="0" eaLnBrk="1" latinLnBrk="0" hangingPunct="1">
        <a:defRPr sz="1800" kern="1200">
          <a:solidFill>
            <a:schemeClr val="tx1"/>
          </a:solidFill>
          <a:latin typeface="+mn-lt"/>
          <a:ea typeface="+mn-ea"/>
          <a:cs typeface="+mn-cs"/>
        </a:defRPr>
      </a:lvl6pPr>
      <a:lvl7pPr marL="2733831" algn="l" defTabSz="455634" rtl="0" eaLnBrk="1" latinLnBrk="0" hangingPunct="1">
        <a:defRPr sz="1800" kern="1200">
          <a:solidFill>
            <a:schemeClr val="tx1"/>
          </a:solidFill>
          <a:latin typeface="+mn-lt"/>
          <a:ea typeface="+mn-ea"/>
          <a:cs typeface="+mn-cs"/>
        </a:defRPr>
      </a:lvl7pPr>
      <a:lvl8pPr marL="3189467" algn="l" defTabSz="455634" rtl="0" eaLnBrk="1" latinLnBrk="0" hangingPunct="1">
        <a:defRPr sz="1800" kern="1200">
          <a:solidFill>
            <a:schemeClr val="tx1"/>
          </a:solidFill>
          <a:latin typeface="+mn-lt"/>
          <a:ea typeface="+mn-ea"/>
          <a:cs typeface="+mn-cs"/>
        </a:defRPr>
      </a:lvl8pPr>
      <a:lvl9pPr marL="3645100" algn="l" defTabSz="45563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vcu-ppt-footer-gray.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4492077"/>
            <a:ext cx="4902200" cy="660400"/>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75867214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Lst>
  <p:hf hdr="0" ftr="0" dt="0"/>
  <p:txStyles>
    <p:titleStyle>
      <a:lvl1pPr algn="l" defTabSz="455634"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1721" indent="-341721" algn="l" defTabSz="455634"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0414" indent="-284782" algn="l" defTabSz="455634"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39099" indent="-227826" algn="l" defTabSz="455634"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594738" indent="-227826" algn="l" defTabSz="455634"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0372" indent="-227826" algn="l" defTabSz="455634"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05998" indent="-227826" algn="l" defTabSz="455634" rtl="0" eaLnBrk="1" latinLnBrk="0" hangingPunct="1">
        <a:spcBef>
          <a:spcPct val="20000"/>
        </a:spcBef>
        <a:buFont typeface="Arial"/>
        <a:buChar char="•"/>
        <a:defRPr sz="2000" kern="1200">
          <a:solidFill>
            <a:schemeClr val="tx1"/>
          </a:solidFill>
          <a:latin typeface="+mn-lt"/>
          <a:ea typeface="+mn-ea"/>
          <a:cs typeface="+mn-cs"/>
        </a:defRPr>
      </a:lvl6pPr>
      <a:lvl7pPr marL="2961651" indent="-227826" algn="l" defTabSz="455634" rtl="0" eaLnBrk="1" latinLnBrk="0" hangingPunct="1">
        <a:spcBef>
          <a:spcPct val="20000"/>
        </a:spcBef>
        <a:buFont typeface="Arial"/>
        <a:buChar char="•"/>
        <a:defRPr sz="2000" kern="1200">
          <a:solidFill>
            <a:schemeClr val="tx1"/>
          </a:solidFill>
          <a:latin typeface="+mn-lt"/>
          <a:ea typeface="+mn-ea"/>
          <a:cs typeface="+mn-cs"/>
        </a:defRPr>
      </a:lvl7pPr>
      <a:lvl8pPr marL="3417288" indent="-227826" algn="l" defTabSz="455634" rtl="0" eaLnBrk="1" latinLnBrk="0" hangingPunct="1">
        <a:spcBef>
          <a:spcPct val="20000"/>
        </a:spcBef>
        <a:buFont typeface="Arial"/>
        <a:buChar char="•"/>
        <a:defRPr sz="2000" kern="1200">
          <a:solidFill>
            <a:schemeClr val="tx1"/>
          </a:solidFill>
          <a:latin typeface="+mn-lt"/>
          <a:ea typeface="+mn-ea"/>
          <a:cs typeface="+mn-cs"/>
        </a:defRPr>
      </a:lvl8pPr>
      <a:lvl9pPr marL="3872927" indent="-227826" algn="l" defTabSz="45563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34" rtl="0" eaLnBrk="1" latinLnBrk="0" hangingPunct="1">
        <a:defRPr sz="1800" kern="1200">
          <a:solidFill>
            <a:schemeClr val="tx1"/>
          </a:solidFill>
          <a:latin typeface="+mn-lt"/>
          <a:ea typeface="+mn-ea"/>
          <a:cs typeface="+mn-cs"/>
        </a:defRPr>
      </a:lvl1pPr>
      <a:lvl2pPr marL="455634" algn="l" defTabSz="455634" rtl="0" eaLnBrk="1" latinLnBrk="0" hangingPunct="1">
        <a:defRPr sz="1800" kern="1200">
          <a:solidFill>
            <a:schemeClr val="tx1"/>
          </a:solidFill>
          <a:latin typeface="+mn-lt"/>
          <a:ea typeface="+mn-ea"/>
          <a:cs typeface="+mn-cs"/>
        </a:defRPr>
      </a:lvl2pPr>
      <a:lvl3pPr marL="911275" algn="l" defTabSz="455634" rtl="0" eaLnBrk="1" latinLnBrk="0" hangingPunct="1">
        <a:defRPr sz="1800" kern="1200">
          <a:solidFill>
            <a:schemeClr val="tx1"/>
          </a:solidFill>
          <a:latin typeface="+mn-lt"/>
          <a:ea typeface="+mn-ea"/>
          <a:cs typeface="+mn-cs"/>
        </a:defRPr>
      </a:lvl3pPr>
      <a:lvl4pPr marL="1366921" algn="l" defTabSz="455634" rtl="0" eaLnBrk="1" latinLnBrk="0" hangingPunct="1">
        <a:defRPr sz="1800" kern="1200">
          <a:solidFill>
            <a:schemeClr val="tx1"/>
          </a:solidFill>
          <a:latin typeface="+mn-lt"/>
          <a:ea typeface="+mn-ea"/>
          <a:cs typeface="+mn-cs"/>
        </a:defRPr>
      </a:lvl4pPr>
      <a:lvl5pPr marL="1822558" algn="l" defTabSz="455634" rtl="0" eaLnBrk="1" latinLnBrk="0" hangingPunct="1">
        <a:defRPr sz="1800" kern="1200">
          <a:solidFill>
            <a:schemeClr val="tx1"/>
          </a:solidFill>
          <a:latin typeface="+mn-lt"/>
          <a:ea typeface="+mn-ea"/>
          <a:cs typeface="+mn-cs"/>
        </a:defRPr>
      </a:lvl5pPr>
      <a:lvl6pPr marL="2278194" algn="l" defTabSz="455634" rtl="0" eaLnBrk="1" latinLnBrk="0" hangingPunct="1">
        <a:defRPr sz="1800" kern="1200">
          <a:solidFill>
            <a:schemeClr val="tx1"/>
          </a:solidFill>
          <a:latin typeface="+mn-lt"/>
          <a:ea typeface="+mn-ea"/>
          <a:cs typeface="+mn-cs"/>
        </a:defRPr>
      </a:lvl6pPr>
      <a:lvl7pPr marL="2733831" algn="l" defTabSz="455634" rtl="0" eaLnBrk="1" latinLnBrk="0" hangingPunct="1">
        <a:defRPr sz="1800" kern="1200">
          <a:solidFill>
            <a:schemeClr val="tx1"/>
          </a:solidFill>
          <a:latin typeface="+mn-lt"/>
          <a:ea typeface="+mn-ea"/>
          <a:cs typeface="+mn-cs"/>
        </a:defRPr>
      </a:lvl7pPr>
      <a:lvl8pPr marL="3189467" algn="l" defTabSz="455634" rtl="0" eaLnBrk="1" latinLnBrk="0" hangingPunct="1">
        <a:defRPr sz="1800" kern="1200">
          <a:solidFill>
            <a:schemeClr val="tx1"/>
          </a:solidFill>
          <a:latin typeface="+mn-lt"/>
          <a:ea typeface="+mn-ea"/>
          <a:cs typeface="+mn-cs"/>
        </a:defRPr>
      </a:lvl8pPr>
      <a:lvl9pPr marL="3645100" algn="l" defTabSz="45563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282" tIns="45641" rIns="91282" bIns="456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282" tIns="45641" rIns="91282" bIns="456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282" tIns="45641" rIns="91282" bIns="45641" rtlCol="0" anchor="ctr"/>
          <a:lstStyle>
            <a:lvl1pPr algn="r">
              <a:defRPr sz="1200">
                <a:solidFill>
                  <a:schemeClr val="tx1">
                    <a:tint val="75000"/>
                  </a:schemeClr>
                </a:solidFill>
              </a:defRPr>
            </a:lvl1pPr>
          </a:lstStyle>
          <a:p>
            <a:pPr defTabSz="456412"/>
            <a:fld id="{F3702177-48E0-5046-8D69-4DF494A82DFD}" type="slidenum">
              <a:rPr lang="en-US" smtClean="0">
                <a:solidFill>
                  <a:prstClr val="black">
                    <a:tint val="75000"/>
                  </a:prstClr>
                </a:solidFill>
              </a:rPr>
              <a:pPr defTabSz="456412"/>
              <a:t>‹#›</a:t>
            </a:fld>
            <a:endParaRPr lang="en-US" dirty="0">
              <a:solidFill>
                <a:prstClr val="black">
                  <a:tint val="75000"/>
                </a:prstClr>
              </a:solidFill>
            </a:endParaRPr>
          </a:p>
        </p:txBody>
      </p:sp>
    </p:spTree>
    <p:extLst>
      <p:ext uri="{BB962C8B-B14F-4D97-AF65-F5344CB8AC3E}">
        <p14:creationId xmlns:p14="http://schemas.microsoft.com/office/powerpoint/2010/main" val="377062587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Lst>
  <p:txStyles>
    <p:titleStyle>
      <a:lvl1pPr algn="ctr" defTabSz="456412" rtl="0" eaLnBrk="1" latinLnBrk="0" hangingPunct="1">
        <a:spcBef>
          <a:spcPct val="0"/>
        </a:spcBef>
        <a:buNone/>
        <a:defRPr sz="4400" kern="1200">
          <a:solidFill>
            <a:schemeClr val="tx1"/>
          </a:solidFill>
          <a:latin typeface="+mj-lt"/>
          <a:ea typeface="+mj-ea"/>
          <a:cs typeface="+mj-cs"/>
        </a:defRPr>
      </a:lvl1pPr>
    </p:titleStyle>
    <p:bodyStyle>
      <a:lvl1pPr marL="342306" indent="-342306" algn="l" defTabSz="456412" rtl="0" eaLnBrk="1" latinLnBrk="0" hangingPunct="1">
        <a:spcBef>
          <a:spcPct val="20000"/>
        </a:spcBef>
        <a:buFont typeface="Arial"/>
        <a:buChar char="•"/>
        <a:defRPr sz="3200" kern="1200">
          <a:solidFill>
            <a:schemeClr val="tx1"/>
          </a:solidFill>
          <a:latin typeface="+mn-lt"/>
          <a:ea typeface="+mn-ea"/>
          <a:cs typeface="+mn-cs"/>
        </a:defRPr>
      </a:lvl1pPr>
      <a:lvl2pPr marL="741671" indent="-285262" algn="l" defTabSz="456412" rtl="0" eaLnBrk="1" latinLnBrk="0" hangingPunct="1">
        <a:spcBef>
          <a:spcPct val="20000"/>
        </a:spcBef>
        <a:buFont typeface="Arial"/>
        <a:buChar char="–"/>
        <a:defRPr sz="2800" kern="1200">
          <a:solidFill>
            <a:schemeClr val="tx1"/>
          </a:solidFill>
          <a:latin typeface="+mn-lt"/>
          <a:ea typeface="+mn-ea"/>
          <a:cs typeface="+mn-cs"/>
        </a:defRPr>
      </a:lvl2pPr>
      <a:lvl3pPr marL="1141037" indent="-228204" algn="l" defTabSz="456412" rtl="0" eaLnBrk="1" latinLnBrk="0" hangingPunct="1">
        <a:spcBef>
          <a:spcPct val="20000"/>
        </a:spcBef>
        <a:buFont typeface="Arial"/>
        <a:buChar char="•"/>
        <a:defRPr sz="2400" kern="1200">
          <a:solidFill>
            <a:schemeClr val="tx1"/>
          </a:solidFill>
          <a:latin typeface="+mn-lt"/>
          <a:ea typeface="+mn-ea"/>
          <a:cs typeface="+mn-cs"/>
        </a:defRPr>
      </a:lvl3pPr>
      <a:lvl4pPr marL="1597448" indent="-228204" algn="l" defTabSz="456412" rtl="0" eaLnBrk="1" latinLnBrk="0" hangingPunct="1">
        <a:spcBef>
          <a:spcPct val="20000"/>
        </a:spcBef>
        <a:buFont typeface="Arial"/>
        <a:buChar char="–"/>
        <a:defRPr sz="2000" kern="1200">
          <a:solidFill>
            <a:schemeClr val="tx1"/>
          </a:solidFill>
          <a:latin typeface="+mn-lt"/>
          <a:ea typeface="+mn-ea"/>
          <a:cs typeface="+mn-cs"/>
        </a:defRPr>
      </a:lvl4pPr>
      <a:lvl5pPr marL="2053857" indent="-228204" algn="l" defTabSz="456412" rtl="0" eaLnBrk="1" latinLnBrk="0" hangingPunct="1">
        <a:spcBef>
          <a:spcPct val="20000"/>
        </a:spcBef>
        <a:buFont typeface="Arial"/>
        <a:buChar char="»"/>
        <a:defRPr sz="2000" kern="1200">
          <a:solidFill>
            <a:schemeClr val="tx1"/>
          </a:solidFill>
          <a:latin typeface="+mn-lt"/>
          <a:ea typeface="+mn-ea"/>
          <a:cs typeface="+mn-cs"/>
        </a:defRPr>
      </a:lvl5pPr>
      <a:lvl6pPr marL="2510271" indent="-228204" algn="l" defTabSz="456412" rtl="0" eaLnBrk="1" latinLnBrk="0" hangingPunct="1">
        <a:spcBef>
          <a:spcPct val="20000"/>
        </a:spcBef>
        <a:buFont typeface="Arial"/>
        <a:buChar char="•"/>
        <a:defRPr sz="2000" kern="1200">
          <a:solidFill>
            <a:schemeClr val="tx1"/>
          </a:solidFill>
          <a:latin typeface="+mn-lt"/>
          <a:ea typeface="+mn-ea"/>
          <a:cs typeface="+mn-cs"/>
        </a:defRPr>
      </a:lvl6pPr>
      <a:lvl7pPr marL="2966690" indent="-228204" algn="l" defTabSz="456412" rtl="0" eaLnBrk="1" latinLnBrk="0" hangingPunct="1">
        <a:spcBef>
          <a:spcPct val="20000"/>
        </a:spcBef>
        <a:buFont typeface="Arial"/>
        <a:buChar char="•"/>
        <a:defRPr sz="2000" kern="1200">
          <a:solidFill>
            <a:schemeClr val="tx1"/>
          </a:solidFill>
          <a:latin typeface="+mn-lt"/>
          <a:ea typeface="+mn-ea"/>
          <a:cs typeface="+mn-cs"/>
        </a:defRPr>
      </a:lvl7pPr>
      <a:lvl8pPr marL="3423103" indent="-228204" algn="l" defTabSz="456412" rtl="0" eaLnBrk="1" latinLnBrk="0" hangingPunct="1">
        <a:spcBef>
          <a:spcPct val="20000"/>
        </a:spcBef>
        <a:buFont typeface="Arial"/>
        <a:buChar char="•"/>
        <a:defRPr sz="2000" kern="1200">
          <a:solidFill>
            <a:schemeClr val="tx1"/>
          </a:solidFill>
          <a:latin typeface="+mn-lt"/>
          <a:ea typeface="+mn-ea"/>
          <a:cs typeface="+mn-cs"/>
        </a:defRPr>
      </a:lvl8pPr>
      <a:lvl9pPr marL="3879520" indent="-228204" algn="l" defTabSz="45641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412" rtl="0" eaLnBrk="1" latinLnBrk="0" hangingPunct="1">
        <a:defRPr sz="1800" kern="1200">
          <a:solidFill>
            <a:schemeClr val="tx1"/>
          </a:solidFill>
          <a:latin typeface="+mn-lt"/>
          <a:ea typeface="+mn-ea"/>
          <a:cs typeface="+mn-cs"/>
        </a:defRPr>
      </a:lvl1pPr>
      <a:lvl2pPr marL="456412" algn="l" defTabSz="456412" rtl="0" eaLnBrk="1" latinLnBrk="0" hangingPunct="1">
        <a:defRPr sz="1800" kern="1200">
          <a:solidFill>
            <a:schemeClr val="tx1"/>
          </a:solidFill>
          <a:latin typeface="+mn-lt"/>
          <a:ea typeface="+mn-ea"/>
          <a:cs typeface="+mn-cs"/>
        </a:defRPr>
      </a:lvl2pPr>
      <a:lvl3pPr marL="912825" algn="l" defTabSz="456412" rtl="0" eaLnBrk="1" latinLnBrk="0" hangingPunct="1">
        <a:defRPr sz="1800" kern="1200">
          <a:solidFill>
            <a:schemeClr val="tx1"/>
          </a:solidFill>
          <a:latin typeface="+mn-lt"/>
          <a:ea typeface="+mn-ea"/>
          <a:cs typeface="+mn-cs"/>
        </a:defRPr>
      </a:lvl3pPr>
      <a:lvl4pPr marL="1369246" algn="l" defTabSz="456412" rtl="0" eaLnBrk="1" latinLnBrk="0" hangingPunct="1">
        <a:defRPr sz="1800" kern="1200">
          <a:solidFill>
            <a:schemeClr val="tx1"/>
          </a:solidFill>
          <a:latin typeface="+mn-lt"/>
          <a:ea typeface="+mn-ea"/>
          <a:cs typeface="+mn-cs"/>
        </a:defRPr>
      </a:lvl4pPr>
      <a:lvl5pPr marL="1825658" algn="l" defTabSz="456412" rtl="0" eaLnBrk="1" latinLnBrk="0" hangingPunct="1">
        <a:defRPr sz="1800" kern="1200">
          <a:solidFill>
            <a:schemeClr val="tx1"/>
          </a:solidFill>
          <a:latin typeface="+mn-lt"/>
          <a:ea typeface="+mn-ea"/>
          <a:cs typeface="+mn-cs"/>
        </a:defRPr>
      </a:lvl5pPr>
      <a:lvl6pPr marL="2282071" algn="l" defTabSz="456412" rtl="0" eaLnBrk="1" latinLnBrk="0" hangingPunct="1">
        <a:defRPr sz="1800" kern="1200">
          <a:solidFill>
            <a:schemeClr val="tx1"/>
          </a:solidFill>
          <a:latin typeface="+mn-lt"/>
          <a:ea typeface="+mn-ea"/>
          <a:cs typeface="+mn-cs"/>
        </a:defRPr>
      </a:lvl6pPr>
      <a:lvl7pPr marL="2738486" algn="l" defTabSz="456412" rtl="0" eaLnBrk="1" latinLnBrk="0" hangingPunct="1">
        <a:defRPr sz="1800" kern="1200">
          <a:solidFill>
            <a:schemeClr val="tx1"/>
          </a:solidFill>
          <a:latin typeface="+mn-lt"/>
          <a:ea typeface="+mn-ea"/>
          <a:cs typeface="+mn-cs"/>
        </a:defRPr>
      </a:lvl7pPr>
      <a:lvl8pPr marL="3194896" algn="l" defTabSz="456412" rtl="0" eaLnBrk="1" latinLnBrk="0" hangingPunct="1">
        <a:defRPr sz="1800" kern="1200">
          <a:solidFill>
            <a:schemeClr val="tx1"/>
          </a:solidFill>
          <a:latin typeface="+mn-lt"/>
          <a:ea typeface="+mn-ea"/>
          <a:cs typeface="+mn-cs"/>
        </a:defRPr>
      </a:lvl8pPr>
      <a:lvl9pPr marL="3651305" algn="l" defTabSz="456412"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4"/>
            <a:ext cx="7886700" cy="994172"/>
          </a:xfrm>
          <a:prstGeom prst="rect">
            <a:avLst/>
          </a:prstGeom>
        </p:spPr>
        <p:txBody>
          <a:bodyPr vert="horz" lIns="68462" tIns="34242" rIns="68462" bIns="34242" rtlCol="0" anchor="ctr">
            <a:normAutofit/>
          </a:bodyPr>
          <a:lstStyle/>
          <a:p>
            <a:r>
              <a:rPr lang="en-US" dirty="0"/>
              <a:t>Click to edit Master title style</a:t>
            </a:r>
          </a:p>
        </p:txBody>
      </p:sp>
      <p:sp>
        <p:nvSpPr>
          <p:cNvPr id="3" name="Text Placeholder 2"/>
          <p:cNvSpPr>
            <a:spLocks noGrp="1"/>
          </p:cNvSpPr>
          <p:nvPr>
            <p:ph type="body" idx="1"/>
          </p:nvPr>
        </p:nvSpPr>
        <p:spPr>
          <a:xfrm>
            <a:off x="628651" y="1369219"/>
            <a:ext cx="7886700" cy="3263504"/>
          </a:xfrm>
          <a:prstGeom prst="rect">
            <a:avLst/>
          </a:prstGeom>
        </p:spPr>
        <p:txBody>
          <a:bodyPr vert="horz" lIns="68462" tIns="34242" rIns="68462" bIns="3424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429250" y="4767264"/>
            <a:ext cx="3086100" cy="273844"/>
          </a:xfrm>
          <a:prstGeom prst="rect">
            <a:avLst/>
          </a:prstGeom>
        </p:spPr>
        <p:txBody>
          <a:bodyPr vert="horz" lIns="68462" tIns="34242" rIns="68462" bIns="34242" rtlCol="0" anchor="ctr"/>
          <a:lstStyle>
            <a:lvl1pPr algn="r">
              <a:defRPr sz="900">
                <a:solidFill>
                  <a:schemeClr val="tx1">
                    <a:tint val="75000"/>
                  </a:schemeClr>
                </a:solidFill>
              </a:defRPr>
            </a:lvl1pPr>
          </a:lstStyle>
          <a:p>
            <a:pPr defTabSz="684618"/>
            <a:r>
              <a:rPr lang="en-US" smtClean="0">
                <a:solidFill>
                  <a:srgbClr val="4F5761">
                    <a:tint val="75000"/>
                  </a:srgbClr>
                </a:solidFill>
              </a:rPr>
              <a:t>© 2016 The Gordian Group, Inc. All Rights Reserved.</a:t>
            </a:r>
            <a:endParaRPr lang="en-US" dirty="0">
              <a:solidFill>
                <a:srgbClr val="4F5761">
                  <a:tint val="75000"/>
                </a:srgbClr>
              </a:solidFill>
            </a:endParaRPr>
          </a:p>
        </p:txBody>
      </p:sp>
      <p:sp>
        <p:nvSpPr>
          <p:cNvPr id="6" name="Slide Number Placeholder 5"/>
          <p:cNvSpPr>
            <a:spLocks noGrp="1"/>
          </p:cNvSpPr>
          <p:nvPr>
            <p:ph type="sldNum" sz="quarter" idx="4"/>
          </p:nvPr>
        </p:nvSpPr>
        <p:spPr>
          <a:xfrm>
            <a:off x="3543300" y="4767264"/>
            <a:ext cx="2057400" cy="273844"/>
          </a:xfrm>
          <a:prstGeom prst="rect">
            <a:avLst/>
          </a:prstGeom>
        </p:spPr>
        <p:txBody>
          <a:bodyPr vert="horz" lIns="68462" tIns="34242" rIns="68462" bIns="34242" rtlCol="0" anchor="ctr"/>
          <a:lstStyle>
            <a:lvl1pPr algn="ctr">
              <a:defRPr sz="900">
                <a:solidFill>
                  <a:schemeClr val="tx1">
                    <a:tint val="75000"/>
                  </a:schemeClr>
                </a:solidFill>
              </a:defRPr>
            </a:lvl1pPr>
          </a:lstStyle>
          <a:p>
            <a:pPr defTabSz="684618"/>
            <a:fld id="{B6DC40F5-9695-F64F-A8B5-197A71F752B6}" type="slidenum">
              <a:rPr lang="en-US" smtClean="0">
                <a:solidFill>
                  <a:srgbClr val="4F5761">
                    <a:tint val="75000"/>
                  </a:srgbClr>
                </a:solidFill>
              </a:rPr>
              <a:pPr defTabSz="684618"/>
              <a:t>‹#›</a:t>
            </a:fld>
            <a:endParaRPr lang="en-US">
              <a:solidFill>
                <a:srgbClr val="4F5761">
                  <a:tint val="75000"/>
                </a:srgbClr>
              </a:solidFill>
            </a:endParaRPr>
          </a:p>
        </p:txBody>
      </p:sp>
    </p:spTree>
    <p:extLst>
      <p:ext uri="{BB962C8B-B14F-4D97-AF65-F5344CB8AC3E}">
        <p14:creationId xmlns:p14="http://schemas.microsoft.com/office/powerpoint/2010/main" val="1095529489"/>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Lst>
  <p:txStyles>
    <p:titleStyle>
      <a:lvl1pPr algn="l" defTabSz="68461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157" indent="-171157" algn="l" defTabSz="684618"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3470" indent="-171157" algn="l" defTabSz="684618"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5775" indent="-171157" algn="l" defTabSz="684618"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8083" indent="-171157" algn="l" defTabSz="684618" rtl="0" eaLnBrk="1" latinLnBrk="0" hangingPunct="1">
        <a:lnSpc>
          <a:spcPct val="90000"/>
        </a:lnSpc>
        <a:spcBef>
          <a:spcPts val="375"/>
        </a:spcBef>
        <a:buFont typeface="Arial"/>
        <a:buChar char="•"/>
        <a:defRPr sz="1400" kern="1200">
          <a:solidFill>
            <a:schemeClr val="tx1"/>
          </a:solidFill>
          <a:latin typeface="+mn-lt"/>
          <a:ea typeface="+mn-ea"/>
          <a:cs typeface="+mn-cs"/>
        </a:defRPr>
      </a:lvl4pPr>
      <a:lvl5pPr marL="1540393" indent="-171157" algn="l" defTabSz="684618" rtl="0" eaLnBrk="1" latinLnBrk="0" hangingPunct="1">
        <a:lnSpc>
          <a:spcPct val="90000"/>
        </a:lnSpc>
        <a:spcBef>
          <a:spcPts val="375"/>
        </a:spcBef>
        <a:buFont typeface="Arial"/>
        <a:buChar char="•"/>
        <a:defRPr sz="1400" kern="1200">
          <a:solidFill>
            <a:schemeClr val="tx1"/>
          </a:solidFill>
          <a:latin typeface="+mn-lt"/>
          <a:ea typeface="+mn-ea"/>
          <a:cs typeface="+mn-cs"/>
        </a:defRPr>
      </a:lvl5pPr>
      <a:lvl6pPr marL="1882709" indent="-171157" algn="l" defTabSz="684618"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5012" indent="-171157" algn="l" defTabSz="684618"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67331" indent="-171157" algn="l" defTabSz="684618"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09644" indent="-171157" algn="l" defTabSz="684618"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4618" rtl="0" eaLnBrk="1" latinLnBrk="0" hangingPunct="1">
        <a:defRPr sz="1400" kern="1200">
          <a:solidFill>
            <a:schemeClr val="tx1"/>
          </a:solidFill>
          <a:latin typeface="+mn-lt"/>
          <a:ea typeface="+mn-ea"/>
          <a:cs typeface="+mn-cs"/>
        </a:defRPr>
      </a:lvl1pPr>
      <a:lvl2pPr marL="342306" algn="l" defTabSz="684618" rtl="0" eaLnBrk="1" latinLnBrk="0" hangingPunct="1">
        <a:defRPr sz="1400" kern="1200">
          <a:solidFill>
            <a:schemeClr val="tx1"/>
          </a:solidFill>
          <a:latin typeface="+mn-lt"/>
          <a:ea typeface="+mn-ea"/>
          <a:cs typeface="+mn-cs"/>
        </a:defRPr>
      </a:lvl2pPr>
      <a:lvl3pPr marL="684618" algn="l" defTabSz="684618" rtl="0" eaLnBrk="1" latinLnBrk="0" hangingPunct="1">
        <a:defRPr sz="1400" kern="1200">
          <a:solidFill>
            <a:schemeClr val="tx1"/>
          </a:solidFill>
          <a:latin typeface="+mn-lt"/>
          <a:ea typeface="+mn-ea"/>
          <a:cs typeface="+mn-cs"/>
        </a:defRPr>
      </a:lvl3pPr>
      <a:lvl4pPr marL="1026929" algn="l" defTabSz="684618" rtl="0" eaLnBrk="1" latinLnBrk="0" hangingPunct="1">
        <a:defRPr sz="1400" kern="1200">
          <a:solidFill>
            <a:schemeClr val="tx1"/>
          </a:solidFill>
          <a:latin typeface="+mn-lt"/>
          <a:ea typeface="+mn-ea"/>
          <a:cs typeface="+mn-cs"/>
        </a:defRPr>
      </a:lvl4pPr>
      <a:lvl5pPr marL="1369246" algn="l" defTabSz="684618" rtl="0" eaLnBrk="1" latinLnBrk="0" hangingPunct="1">
        <a:defRPr sz="1400" kern="1200">
          <a:solidFill>
            <a:schemeClr val="tx1"/>
          </a:solidFill>
          <a:latin typeface="+mn-lt"/>
          <a:ea typeface="+mn-ea"/>
          <a:cs typeface="+mn-cs"/>
        </a:defRPr>
      </a:lvl5pPr>
      <a:lvl6pPr marL="1711565" algn="l" defTabSz="684618" rtl="0" eaLnBrk="1" latinLnBrk="0" hangingPunct="1">
        <a:defRPr sz="1400" kern="1200">
          <a:solidFill>
            <a:schemeClr val="tx1"/>
          </a:solidFill>
          <a:latin typeface="+mn-lt"/>
          <a:ea typeface="+mn-ea"/>
          <a:cs typeface="+mn-cs"/>
        </a:defRPr>
      </a:lvl6pPr>
      <a:lvl7pPr marL="2053857" algn="l" defTabSz="684618" rtl="0" eaLnBrk="1" latinLnBrk="0" hangingPunct="1">
        <a:defRPr sz="1400" kern="1200">
          <a:solidFill>
            <a:schemeClr val="tx1"/>
          </a:solidFill>
          <a:latin typeface="+mn-lt"/>
          <a:ea typeface="+mn-ea"/>
          <a:cs typeface="+mn-cs"/>
        </a:defRPr>
      </a:lvl7pPr>
      <a:lvl8pPr marL="2396167" algn="l" defTabSz="684618" rtl="0" eaLnBrk="1" latinLnBrk="0" hangingPunct="1">
        <a:defRPr sz="1400" kern="1200">
          <a:solidFill>
            <a:schemeClr val="tx1"/>
          </a:solidFill>
          <a:latin typeface="+mn-lt"/>
          <a:ea typeface="+mn-ea"/>
          <a:cs typeface="+mn-cs"/>
        </a:defRPr>
      </a:lvl8pPr>
      <a:lvl9pPr marL="2738486" algn="l" defTabSz="684618" rtl="0" eaLnBrk="1" latinLnBrk="0" hangingPunct="1">
        <a:defRPr sz="1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4"/>
            <a:ext cx="7886700" cy="994172"/>
          </a:xfrm>
          <a:prstGeom prst="rect">
            <a:avLst/>
          </a:prstGeom>
        </p:spPr>
        <p:txBody>
          <a:bodyPr vert="horz" lIns="68475" tIns="34244" rIns="68475" bIns="34244" rtlCol="0" anchor="ctr">
            <a:normAutofit/>
          </a:bodyPr>
          <a:lstStyle/>
          <a:p>
            <a:r>
              <a:rPr lang="en-US" dirty="0"/>
              <a:t>Click to edit Master title style</a:t>
            </a:r>
          </a:p>
        </p:txBody>
      </p:sp>
      <p:sp>
        <p:nvSpPr>
          <p:cNvPr id="3" name="Text Placeholder 2"/>
          <p:cNvSpPr>
            <a:spLocks noGrp="1"/>
          </p:cNvSpPr>
          <p:nvPr>
            <p:ph type="body" idx="1"/>
          </p:nvPr>
        </p:nvSpPr>
        <p:spPr>
          <a:xfrm>
            <a:off x="628651" y="1369219"/>
            <a:ext cx="7886700" cy="3263504"/>
          </a:xfrm>
          <a:prstGeom prst="rect">
            <a:avLst/>
          </a:prstGeom>
        </p:spPr>
        <p:txBody>
          <a:bodyPr vert="horz" lIns="68475" tIns="34244" rIns="68475" bIns="3424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429250" y="4767263"/>
            <a:ext cx="3086100" cy="273844"/>
          </a:xfrm>
          <a:prstGeom prst="rect">
            <a:avLst/>
          </a:prstGeom>
        </p:spPr>
        <p:txBody>
          <a:bodyPr vert="horz" lIns="68475" tIns="34244" rIns="68475" bIns="34244" rtlCol="0" anchor="ctr"/>
          <a:lstStyle>
            <a:lvl1pPr algn="r">
              <a:defRPr sz="900">
                <a:solidFill>
                  <a:schemeClr val="tx1">
                    <a:tint val="75000"/>
                  </a:schemeClr>
                </a:solidFill>
              </a:defRPr>
            </a:lvl1pPr>
          </a:lstStyle>
          <a:p>
            <a:pPr defTabSz="684788"/>
            <a:r>
              <a:rPr lang="en-US" smtClean="0">
                <a:solidFill>
                  <a:srgbClr val="4F5761">
                    <a:tint val="75000"/>
                  </a:srgbClr>
                </a:solidFill>
              </a:rPr>
              <a:t>© 2016 The Gordian Group, Inc. All Rights Reserved.</a:t>
            </a:r>
            <a:endParaRPr lang="en-US" dirty="0">
              <a:solidFill>
                <a:srgbClr val="4F5761">
                  <a:tint val="75000"/>
                </a:srgbClr>
              </a:solidFill>
            </a:endParaRPr>
          </a:p>
        </p:txBody>
      </p:sp>
      <p:sp>
        <p:nvSpPr>
          <p:cNvPr id="6" name="Slide Number Placeholder 5"/>
          <p:cNvSpPr>
            <a:spLocks noGrp="1"/>
          </p:cNvSpPr>
          <p:nvPr>
            <p:ph type="sldNum" sz="quarter" idx="4"/>
          </p:nvPr>
        </p:nvSpPr>
        <p:spPr>
          <a:xfrm>
            <a:off x="3543300" y="4767263"/>
            <a:ext cx="2057400" cy="273844"/>
          </a:xfrm>
          <a:prstGeom prst="rect">
            <a:avLst/>
          </a:prstGeom>
        </p:spPr>
        <p:txBody>
          <a:bodyPr vert="horz" lIns="68475" tIns="34244" rIns="68475" bIns="34244" rtlCol="0" anchor="ctr"/>
          <a:lstStyle>
            <a:lvl1pPr algn="ctr">
              <a:defRPr sz="900">
                <a:solidFill>
                  <a:schemeClr val="tx1">
                    <a:tint val="75000"/>
                  </a:schemeClr>
                </a:solidFill>
              </a:defRPr>
            </a:lvl1pPr>
          </a:lstStyle>
          <a:p>
            <a:pPr defTabSz="684788"/>
            <a:fld id="{B6DC40F5-9695-F64F-A8B5-197A71F752B6}" type="slidenum">
              <a:rPr lang="en-US" smtClean="0">
                <a:solidFill>
                  <a:srgbClr val="4F5761">
                    <a:tint val="75000"/>
                  </a:srgbClr>
                </a:solidFill>
              </a:rPr>
              <a:pPr defTabSz="684788"/>
              <a:t>‹#›</a:t>
            </a:fld>
            <a:endParaRPr lang="en-US">
              <a:solidFill>
                <a:srgbClr val="4F5761">
                  <a:tint val="75000"/>
                </a:srgbClr>
              </a:solidFill>
            </a:endParaRPr>
          </a:p>
        </p:txBody>
      </p:sp>
    </p:spTree>
    <p:extLst>
      <p:ext uri="{BB962C8B-B14F-4D97-AF65-F5344CB8AC3E}">
        <p14:creationId xmlns:p14="http://schemas.microsoft.com/office/powerpoint/2010/main" val="4272946798"/>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Lst>
  <p:txStyles>
    <p:titleStyle>
      <a:lvl1pPr algn="l" defTabSz="68478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197" indent="-171197" algn="l" defTabSz="684788"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3591" indent="-171197" algn="l" defTabSz="684788"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5985" indent="-171197" algn="l" defTabSz="684788"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8382" indent="-171197" algn="l" defTabSz="684788" rtl="0" eaLnBrk="1" latinLnBrk="0" hangingPunct="1">
        <a:lnSpc>
          <a:spcPct val="90000"/>
        </a:lnSpc>
        <a:spcBef>
          <a:spcPts val="375"/>
        </a:spcBef>
        <a:buFont typeface="Arial"/>
        <a:buChar char="•"/>
        <a:defRPr sz="1400" kern="1200">
          <a:solidFill>
            <a:schemeClr val="tx1"/>
          </a:solidFill>
          <a:latin typeface="+mn-lt"/>
          <a:ea typeface="+mn-ea"/>
          <a:cs typeface="+mn-cs"/>
        </a:defRPr>
      </a:lvl4pPr>
      <a:lvl5pPr marL="1540779" indent="-171197" algn="l" defTabSz="684788" rtl="0" eaLnBrk="1" latinLnBrk="0" hangingPunct="1">
        <a:lnSpc>
          <a:spcPct val="90000"/>
        </a:lnSpc>
        <a:spcBef>
          <a:spcPts val="375"/>
        </a:spcBef>
        <a:buFont typeface="Arial"/>
        <a:buChar char="•"/>
        <a:defRPr sz="1400" kern="1200">
          <a:solidFill>
            <a:schemeClr val="tx1"/>
          </a:solidFill>
          <a:latin typeface="+mn-lt"/>
          <a:ea typeface="+mn-ea"/>
          <a:cs typeface="+mn-cs"/>
        </a:defRPr>
      </a:lvl5pPr>
      <a:lvl6pPr marL="1883179" indent="-171197" algn="l" defTabSz="684788"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5564" indent="-171197" algn="l" defTabSz="684788"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67970" indent="-171197" algn="l" defTabSz="684788"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0364" indent="-171197" algn="l" defTabSz="684788"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4788" rtl="0" eaLnBrk="1" latinLnBrk="0" hangingPunct="1">
        <a:defRPr sz="1400" kern="1200">
          <a:solidFill>
            <a:schemeClr val="tx1"/>
          </a:solidFill>
          <a:latin typeface="+mn-lt"/>
          <a:ea typeface="+mn-ea"/>
          <a:cs typeface="+mn-cs"/>
        </a:defRPr>
      </a:lvl1pPr>
      <a:lvl2pPr marL="342394" algn="l" defTabSz="684788" rtl="0" eaLnBrk="1" latinLnBrk="0" hangingPunct="1">
        <a:defRPr sz="1400" kern="1200">
          <a:solidFill>
            <a:schemeClr val="tx1"/>
          </a:solidFill>
          <a:latin typeface="+mn-lt"/>
          <a:ea typeface="+mn-ea"/>
          <a:cs typeface="+mn-cs"/>
        </a:defRPr>
      </a:lvl2pPr>
      <a:lvl3pPr marL="684788" algn="l" defTabSz="684788" rtl="0" eaLnBrk="1" latinLnBrk="0" hangingPunct="1">
        <a:defRPr sz="1400" kern="1200">
          <a:solidFill>
            <a:schemeClr val="tx1"/>
          </a:solidFill>
          <a:latin typeface="+mn-lt"/>
          <a:ea typeface="+mn-ea"/>
          <a:cs typeface="+mn-cs"/>
        </a:defRPr>
      </a:lvl3pPr>
      <a:lvl4pPr marL="1027184" algn="l" defTabSz="684788" rtl="0" eaLnBrk="1" latinLnBrk="0" hangingPunct="1">
        <a:defRPr sz="1400" kern="1200">
          <a:solidFill>
            <a:schemeClr val="tx1"/>
          </a:solidFill>
          <a:latin typeface="+mn-lt"/>
          <a:ea typeface="+mn-ea"/>
          <a:cs typeface="+mn-cs"/>
        </a:defRPr>
      </a:lvl4pPr>
      <a:lvl5pPr marL="1369587" algn="l" defTabSz="684788" rtl="0" eaLnBrk="1" latinLnBrk="0" hangingPunct="1">
        <a:defRPr sz="1400" kern="1200">
          <a:solidFill>
            <a:schemeClr val="tx1"/>
          </a:solidFill>
          <a:latin typeface="+mn-lt"/>
          <a:ea typeface="+mn-ea"/>
          <a:cs typeface="+mn-cs"/>
        </a:defRPr>
      </a:lvl5pPr>
      <a:lvl6pPr marL="1711986" algn="l" defTabSz="684788" rtl="0" eaLnBrk="1" latinLnBrk="0" hangingPunct="1">
        <a:defRPr sz="1400" kern="1200">
          <a:solidFill>
            <a:schemeClr val="tx1"/>
          </a:solidFill>
          <a:latin typeface="+mn-lt"/>
          <a:ea typeface="+mn-ea"/>
          <a:cs typeface="+mn-cs"/>
        </a:defRPr>
      </a:lvl6pPr>
      <a:lvl7pPr marL="2054369" algn="l" defTabSz="684788" rtl="0" eaLnBrk="1" latinLnBrk="0" hangingPunct="1">
        <a:defRPr sz="1400" kern="1200">
          <a:solidFill>
            <a:schemeClr val="tx1"/>
          </a:solidFill>
          <a:latin typeface="+mn-lt"/>
          <a:ea typeface="+mn-ea"/>
          <a:cs typeface="+mn-cs"/>
        </a:defRPr>
      </a:lvl7pPr>
      <a:lvl8pPr marL="2396767" algn="l" defTabSz="684788" rtl="0" eaLnBrk="1" latinLnBrk="0" hangingPunct="1">
        <a:defRPr sz="1400" kern="1200">
          <a:solidFill>
            <a:schemeClr val="tx1"/>
          </a:solidFill>
          <a:latin typeface="+mn-lt"/>
          <a:ea typeface="+mn-ea"/>
          <a:cs typeface="+mn-cs"/>
        </a:defRPr>
      </a:lvl8pPr>
      <a:lvl9pPr marL="2739174" algn="l" defTabSz="684788" rtl="0" eaLnBrk="1" latinLnBrk="0" hangingPunct="1">
        <a:defRPr sz="1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FBA00"/>
        </a:solidFill>
        <a:effectLst/>
      </p:bgPr>
    </p:bg>
    <p:spTree>
      <p:nvGrpSpPr>
        <p:cNvPr id="1" name=""/>
        <p:cNvGrpSpPr/>
        <p:nvPr/>
      </p:nvGrpSpPr>
      <p:grpSpPr>
        <a:xfrm>
          <a:off x="0" y="0"/>
          <a:ext cx="0" cy="0"/>
          <a:chOff x="0" y="0"/>
          <a:chExt cx="0" cy="0"/>
        </a:xfrm>
      </p:grpSpPr>
      <p:pic>
        <p:nvPicPr>
          <p:cNvPr id="7" name="Picture 6" descr="vcu-ppt-cover.eps"/>
          <p:cNvPicPr>
            <a:picLocks noChangeAspect="1"/>
          </p:cNvPicPr>
          <p:nvPr userDrawn="1"/>
        </p:nvPicPr>
        <p:blipFill rotWithShape="1">
          <a:blip r:embed="rId3">
            <a:extLst>
              <a:ext uri="{28A0092B-C50C-407E-A947-70E740481C1C}">
                <a14:useLocalDpi xmlns:a14="http://schemas.microsoft.com/office/drawing/2010/main" val="0"/>
              </a:ext>
            </a:extLst>
          </a:blip>
          <a:srcRect r="74722"/>
          <a:stretch/>
        </p:blipFill>
        <p:spPr>
          <a:xfrm>
            <a:off x="0" y="0"/>
            <a:ext cx="2311400" cy="5143500"/>
          </a:xfrm>
          <a:prstGeom prst="rect">
            <a:avLst/>
          </a:prstGeom>
        </p:spPr>
      </p:pic>
    </p:spTree>
    <p:extLst>
      <p:ext uri="{BB962C8B-B14F-4D97-AF65-F5344CB8AC3E}">
        <p14:creationId xmlns:p14="http://schemas.microsoft.com/office/powerpoint/2010/main" val="1388084801"/>
      </p:ext>
    </p:extLst>
  </p:cSld>
  <p:clrMap bg1="lt1" tx1="dk1" bg2="lt2" tx2="dk2" accent1="accent1" accent2="accent2" accent3="accent3" accent4="accent4" accent5="accent5" accent6="accent6" hlink="hlink" folHlink="folHlink"/>
  <p:sldLayoutIdLst>
    <p:sldLayoutId id="2147483964" r:id="rId1"/>
  </p:sldLayoutIdLst>
  <p:hf hdr="0" ftr="0" dt="0"/>
  <p:txStyles>
    <p:titleStyle>
      <a:lvl1pPr algn="l" defTabSz="456529" rtl="0" eaLnBrk="1" latinLnBrk="0" hangingPunct="1">
        <a:spcBef>
          <a:spcPct val="0"/>
        </a:spcBef>
        <a:buNone/>
        <a:defRPr sz="4000" b="1" kern="1200">
          <a:solidFill>
            <a:srgbClr val="FFFFFF"/>
          </a:solidFill>
          <a:latin typeface="+mj-lt"/>
          <a:ea typeface="+mj-ea"/>
          <a:cs typeface="+mj-cs"/>
        </a:defRPr>
      </a:lvl1pPr>
    </p:titleStyle>
    <p:bodyStyle>
      <a:lvl1pPr marL="342394" indent="-342394" algn="l" defTabSz="456529" rtl="0" eaLnBrk="1" latinLnBrk="0" hangingPunct="1">
        <a:spcBef>
          <a:spcPct val="20000"/>
        </a:spcBef>
        <a:buFont typeface="Arial"/>
        <a:buChar char="•"/>
        <a:defRPr sz="2800" kern="1200">
          <a:solidFill>
            <a:schemeClr val="tx1"/>
          </a:solidFill>
          <a:latin typeface="+mn-lt"/>
          <a:ea typeface="+mn-ea"/>
          <a:cs typeface="+mn-cs"/>
        </a:defRPr>
      </a:lvl1pPr>
      <a:lvl2pPr marL="741853" indent="-285332" algn="l" defTabSz="456529" rtl="0" eaLnBrk="1" latinLnBrk="0" hangingPunct="1">
        <a:spcBef>
          <a:spcPct val="20000"/>
        </a:spcBef>
        <a:buFont typeface="Arial"/>
        <a:buChar char="–"/>
        <a:defRPr sz="2400" kern="1200">
          <a:solidFill>
            <a:schemeClr val="tx1"/>
          </a:solidFill>
          <a:latin typeface="+mn-lt"/>
          <a:ea typeface="+mn-ea"/>
          <a:cs typeface="+mn-cs"/>
        </a:defRPr>
      </a:lvl2pPr>
      <a:lvl3pPr marL="1141321" indent="-228265" algn="l" defTabSz="456529" rtl="0" eaLnBrk="1" latinLnBrk="0" hangingPunct="1">
        <a:spcBef>
          <a:spcPct val="20000"/>
        </a:spcBef>
        <a:buFont typeface="Arial"/>
        <a:buChar char="•"/>
        <a:defRPr sz="2000" kern="1200">
          <a:solidFill>
            <a:schemeClr val="tx1"/>
          </a:solidFill>
          <a:latin typeface="+mn-lt"/>
          <a:ea typeface="+mn-ea"/>
          <a:cs typeface="+mn-cs"/>
        </a:defRPr>
      </a:lvl3pPr>
      <a:lvl4pPr marL="1597848" indent="-228265" algn="l" defTabSz="456529" rtl="0" eaLnBrk="1" latinLnBrk="0" hangingPunct="1">
        <a:spcBef>
          <a:spcPct val="20000"/>
        </a:spcBef>
        <a:buFont typeface="Arial"/>
        <a:buChar char="–"/>
        <a:defRPr sz="1800" kern="1200">
          <a:solidFill>
            <a:schemeClr val="tx1"/>
          </a:solidFill>
          <a:latin typeface="+mn-lt"/>
          <a:ea typeface="+mn-ea"/>
          <a:cs typeface="+mn-cs"/>
        </a:defRPr>
      </a:lvl4pPr>
      <a:lvl5pPr marL="2054369" indent="-228265" algn="l" defTabSz="456529" rtl="0" eaLnBrk="1" latinLnBrk="0" hangingPunct="1">
        <a:spcBef>
          <a:spcPct val="20000"/>
        </a:spcBef>
        <a:buFont typeface="Arial"/>
        <a:buChar char="»"/>
        <a:defRPr sz="1800" kern="1200">
          <a:solidFill>
            <a:schemeClr val="tx1"/>
          </a:solidFill>
          <a:latin typeface="+mn-lt"/>
          <a:ea typeface="+mn-ea"/>
          <a:cs typeface="+mn-cs"/>
        </a:defRPr>
      </a:lvl5pPr>
      <a:lvl6pPr marL="2510899" indent="-228265" algn="l" defTabSz="456529" rtl="0" eaLnBrk="1" latinLnBrk="0" hangingPunct="1">
        <a:spcBef>
          <a:spcPct val="20000"/>
        </a:spcBef>
        <a:buFont typeface="Arial"/>
        <a:buChar char="•"/>
        <a:defRPr sz="2000" kern="1200">
          <a:solidFill>
            <a:schemeClr val="tx1"/>
          </a:solidFill>
          <a:latin typeface="+mn-lt"/>
          <a:ea typeface="+mn-ea"/>
          <a:cs typeface="+mn-cs"/>
        </a:defRPr>
      </a:lvl6pPr>
      <a:lvl7pPr marL="2967430" indent="-228265" algn="l" defTabSz="456529" rtl="0" eaLnBrk="1" latinLnBrk="0" hangingPunct="1">
        <a:spcBef>
          <a:spcPct val="20000"/>
        </a:spcBef>
        <a:buFont typeface="Arial"/>
        <a:buChar char="•"/>
        <a:defRPr sz="2000" kern="1200">
          <a:solidFill>
            <a:schemeClr val="tx1"/>
          </a:solidFill>
          <a:latin typeface="+mn-lt"/>
          <a:ea typeface="+mn-ea"/>
          <a:cs typeface="+mn-cs"/>
        </a:defRPr>
      </a:lvl7pPr>
      <a:lvl8pPr marL="3423958" indent="-228265" algn="l" defTabSz="456529" rtl="0" eaLnBrk="1" latinLnBrk="0" hangingPunct="1">
        <a:spcBef>
          <a:spcPct val="20000"/>
        </a:spcBef>
        <a:buFont typeface="Arial"/>
        <a:buChar char="•"/>
        <a:defRPr sz="2000" kern="1200">
          <a:solidFill>
            <a:schemeClr val="tx1"/>
          </a:solidFill>
          <a:latin typeface="+mn-lt"/>
          <a:ea typeface="+mn-ea"/>
          <a:cs typeface="+mn-cs"/>
        </a:defRPr>
      </a:lvl8pPr>
      <a:lvl9pPr marL="3880488" indent="-228265" algn="l" defTabSz="4565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29" rtl="0" eaLnBrk="1" latinLnBrk="0" hangingPunct="1">
        <a:defRPr sz="1800" kern="1200">
          <a:solidFill>
            <a:schemeClr val="tx1"/>
          </a:solidFill>
          <a:latin typeface="+mn-lt"/>
          <a:ea typeface="+mn-ea"/>
          <a:cs typeface="+mn-cs"/>
        </a:defRPr>
      </a:lvl1pPr>
      <a:lvl2pPr marL="456529" algn="l" defTabSz="456529" rtl="0" eaLnBrk="1" latinLnBrk="0" hangingPunct="1">
        <a:defRPr sz="1800" kern="1200">
          <a:solidFill>
            <a:schemeClr val="tx1"/>
          </a:solidFill>
          <a:latin typeface="+mn-lt"/>
          <a:ea typeface="+mn-ea"/>
          <a:cs typeface="+mn-cs"/>
        </a:defRPr>
      </a:lvl2pPr>
      <a:lvl3pPr marL="913050" algn="l" defTabSz="456529" rtl="0" eaLnBrk="1" latinLnBrk="0" hangingPunct="1">
        <a:defRPr sz="1800" kern="1200">
          <a:solidFill>
            <a:schemeClr val="tx1"/>
          </a:solidFill>
          <a:latin typeface="+mn-lt"/>
          <a:ea typeface="+mn-ea"/>
          <a:cs typeface="+mn-cs"/>
        </a:defRPr>
      </a:lvl3pPr>
      <a:lvl4pPr marL="1369587" algn="l" defTabSz="456529" rtl="0" eaLnBrk="1" latinLnBrk="0" hangingPunct="1">
        <a:defRPr sz="1800" kern="1200">
          <a:solidFill>
            <a:schemeClr val="tx1"/>
          </a:solidFill>
          <a:latin typeface="+mn-lt"/>
          <a:ea typeface="+mn-ea"/>
          <a:cs typeface="+mn-cs"/>
        </a:defRPr>
      </a:lvl4pPr>
      <a:lvl5pPr marL="1826109" algn="l" defTabSz="456529" rtl="0" eaLnBrk="1" latinLnBrk="0" hangingPunct="1">
        <a:defRPr sz="1800" kern="1200">
          <a:solidFill>
            <a:schemeClr val="tx1"/>
          </a:solidFill>
          <a:latin typeface="+mn-lt"/>
          <a:ea typeface="+mn-ea"/>
          <a:cs typeface="+mn-cs"/>
        </a:defRPr>
      </a:lvl5pPr>
      <a:lvl6pPr marL="2282642" algn="l" defTabSz="456529" rtl="0" eaLnBrk="1" latinLnBrk="0" hangingPunct="1">
        <a:defRPr sz="1800" kern="1200">
          <a:solidFill>
            <a:schemeClr val="tx1"/>
          </a:solidFill>
          <a:latin typeface="+mn-lt"/>
          <a:ea typeface="+mn-ea"/>
          <a:cs typeface="+mn-cs"/>
        </a:defRPr>
      </a:lvl6pPr>
      <a:lvl7pPr marL="2739174" algn="l" defTabSz="456529" rtl="0" eaLnBrk="1" latinLnBrk="0" hangingPunct="1">
        <a:defRPr sz="1800" kern="1200">
          <a:solidFill>
            <a:schemeClr val="tx1"/>
          </a:solidFill>
          <a:latin typeface="+mn-lt"/>
          <a:ea typeface="+mn-ea"/>
          <a:cs typeface="+mn-cs"/>
        </a:defRPr>
      </a:lvl7pPr>
      <a:lvl8pPr marL="3195693" algn="l" defTabSz="456529" rtl="0" eaLnBrk="1" latinLnBrk="0" hangingPunct="1">
        <a:defRPr sz="1800" kern="1200">
          <a:solidFill>
            <a:schemeClr val="tx1"/>
          </a:solidFill>
          <a:latin typeface="+mn-lt"/>
          <a:ea typeface="+mn-ea"/>
          <a:cs typeface="+mn-cs"/>
        </a:defRPr>
      </a:lvl8pPr>
      <a:lvl9pPr marL="3652218" algn="l" defTabSz="45652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492073"/>
            <a:ext cx="4902200" cy="660400"/>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2291088213"/>
      </p:ext>
    </p:extLst>
  </p:cSld>
  <p:clrMap bg1="lt1" tx1="dk1" bg2="lt2" tx2="dk2" accent1="accent1" accent2="accent2" accent3="accent3" accent4="accent4" accent5="accent5" accent6="accent6" hlink="hlink" folHlink="folHlink"/>
  <p:sldLayoutIdLst>
    <p:sldLayoutId id="2147483966" r:id="rId1"/>
    <p:sldLayoutId id="2147483967" r:id="rId2"/>
  </p:sldLayoutIdLst>
  <p:hf hdr="0" ftr="0" dt="0"/>
  <p:txStyles>
    <p:titleStyle>
      <a:lvl1pPr algn="l" defTabSz="456529"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394" indent="-342394" algn="l" defTabSz="456529"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1853" indent="-285332" algn="l" defTabSz="456529"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41321" indent="-228265" algn="l" defTabSz="456529"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597848" indent="-228265" algn="l" defTabSz="456529"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4369" indent="-228265" algn="l" defTabSz="456529"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0899" indent="-228265" algn="l" defTabSz="456529" rtl="0" eaLnBrk="1" latinLnBrk="0" hangingPunct="1">
        <a:spcBef>
          <a:spcPct val="20000"/>
        </a:spcBef>
        <a:buFont typeface="Arial"/>
        <a:buChar char="•"/>
        <a:defRPr sz="2000" kern="1200">
          <a:solidFill>
            <a:schemeClr val="tx1"/>
          </a:solidFill>
          <a:latin typeface="+mn-lt"/>
          <a:ea typeface="+mn-ea"/>
          <a:cs typeface="+mn-cs"/>
        </a:defRPr>
      </a:lvl6pPr>
      <a:lvl7pPr marL="2967430" indent="-228265" algn="l" defTabSz="456529" rtl="0" eaLnBrk="1" latinLnBrk="0" hangingPunct="1">
        <a:spcBef>
          <a:spcPct val="20000"/>
        </a:spcBef>
        <a:buFont typeface="Arial"/>
        <a:buChar char="•"/>
        <a:defRPr sz="2000" kern="1200">
          <a:solidFill>
            <a:schemeClr val="tx1"/>
          </a:solidFill>
          <a:latin typeface="+mn-lt"/>
          <a:ea typeface="+mn-ea"/>
          <a:cs typeface="+mn-cs"/>
        </a:defRPr>
      </a:lvl7pPr>
      <a:lvl8pPr marL="3423958" indent="-228265" algn="l" defTabSz="456529" rtl="0" eaLnBrk="1" latinLnBrk="0" hangingPunct="1">
        <a:spcBef>
          <a:spcPct val="20000"/>
        </a:spcBef>
        <a:buFont typeface="Arial"/>
        <a:buChar char="•"/>
        <a:defRPr sz="2000" kern="1200">
          <a:solidFill>
            <a:schemeClr val="tx1"/>
          </a:solidFill>
          <a:latin typeface="+mn-lt"/>
          <a:ea typeface="+mn-ea"/>
          <a:cs typeface="+mn-cs"/>
        </a:defRPr>
      </a:lvl8pPr>
      <a:lvl9pPr marL="3880488" indent="-228265" algn="l" defTabSz="4565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29" rtl="0" eaLnBrk="1" latinLnBrk="0" hangingPunct="1">
        <a:defRPr sz="1800" kern="1200">
          <a:solidFill>
            <a:schemeClr val="tx1"/>
          </a:solidFill>
          <a:latin typeface="+mn-lt"/>
          <a:ea typeface="+mn-ea"/>
          <a:cs typeface="+mn-cs"/>
        </a:defRPr>
      </a:lvl1pPr>
      <a:lvl2pPr marL="456529" algn="l" defTabSz="456529" rtl="0" eaLnBrk="1" latinLnBrk="0" hangingPunct="1">
        <a:defRPr sz="1800" kern="1200">
          <a:solidFill>
            <a:schemeClr val="tx1"/>
          </a:solidFill>
          <a:latin typeface="+mn-lt"/>
          <a:ea typeface="+mn-ea"/>
          <a:cs typeface="+mn-cs"/>
        </a:defRPr>
      </a:lvl2pPr>
      <a:lvl3pPr marL="913050" algn="l" defTabSz="456529" rtl="0" eaLnBrk="1" latinLnBrk="0" hangingPunct="1">
        <a:defRPr sz="1800" kern="1200">
          <a:solidFill>
            <a:schemeClr val="tx1"/>
          </a:solidFill>
          <a:latin typeface="+mn-lt"/>
          <a:ea typeface="+mn-ea"/>
          <a:cs typeface="+mn-cs"/>
        </a:defRPr>
      </a:lvl3pPr>
      <a:lvl4pPr marL="1369587" algn="l" defTabSz="456529" rtl="0" eaLnBrk="1" latinLnBrk="0" hangingPunct="1">
        <a:defRPr sz="1800" kern="1200">
          <a:solidFill>
            <a:schemeClr val="tx1"/>
          </a:solidFill>
          <a:latin typeface="+mn-lt"/>
          <a:ea typeface="+mn-ea"/>
          <a:cs typeface="+mn-cs"/>
        </a:defRPr>
      </a:lvl4pPr>
      <a:lvl5pPr marL="1826109" algn="l" defTabSz="456529" rtl="0" eaLnBrk="1" latinLnBrk="0" hangingPunct="1">
        <a:defRPr sz="1800" kern="1200">
          <a:solidFill>
            <a:schemeClr val="tx1"/>
          </a:solidFill>
          <a:latin typeface="+mn-lt"/>
          <a:ea typeface="+mn-ea"/>
          <a:cs typeface="+mn-cs"/>
        </a:defRPr>
      </a:lvl5pPr>
      <a:lvl6pPr marL="2282642" algn="l" defTabSz="456529" rtl="0" eaLnBrk="1" latinLnBrk="0" hangingPunct="1">
        <a:defRPr sz="1800" kern="1200">
          <a:solidFill>
            <a:schemeClr val="tx1"/>
          </a:solidFill>
          <a:latin typeface="+mn-lt"/>
          <a:ea typeface="+mn-ea"/>
          <a:cs typeface="+mn-cs"/>
        </a:defRPr>
      </a:lvl6pPr>
      <a:lvl7pPr marL="2739174" algn="l" defTabSz="456529" rtl="0" eaLnBrk="1" latinLnBrk="0" hangingPunct="1">
        <a:defRPr sz="1800" kern="1200">
          <a:solidFill>
            <a:schemeClr val="tx1"/>
          </a:solidFill>
          <a:latin typeface="+mn-lt"/>
          <a:ea typeface="+mn-ea"/>
          <a:cs typeface="+mn-cs"/>
        </a:defRPr>
      </a:lvl7pPr>
      <a:lvl8pPr marL="3195693" algn="l" defTabSz="456529" rtl="0" eaLnBrk="1" latinLnBrk="0" hangingPunct="1">
        <a:defRPr sz="1800" kern="1200">
          <a:solidFill>
            <a:schemeClr val="tx1"/>
          </a:solidFill>
          <a:latin typeface="+mn-lt"/>
          <a:ea typeface="+mn-ea"/>
          <a:cs typeface="+mn-cs"/>
        </a:defRPr>
      </a:lvl8pPr>
      <a:lvl9pPr marL="3652218" algn="l" defTabSz="456529"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492073"/>
            <a:ext cx="4902200" cy="660400"/>
          </a:xfrm>
          <a:prstGeom prst="rect">
            <a:avLst/>
          </a:prstGeom>
          <a:effectLst>
            <a:outerShdw blurRad="152400" dist="25400" dir="16200000" sx="102000" sy="102000" algn="tl" rotWithShape="0">
              <a:srgbClr val="000000">
                <a:alpha val="20000"/>
              </a:srgbClr>
            </a:outerShdw>
          </a:effectLst>
        </p:spPr>
      </p:pic>
      <p:sp>
        <p:nvSpPr>
          <p:cNvPr id="3" name="Slide Number Placeholder 8"/>
          <p:cNvSpPr>
            <a:spLocks noGrp="1"/>
          </p:cNvSpPr>
          <p:nvPr>
            <p:ph type="sldNum" sz="quarter" idx="4"/>
          </p:nvPr>
        </p:nvSpPr>
        <p:spPr>
          <a:xfrm>
            <a:off x="8553305" y="4767264"/>
            <a:ext cx="527219" cy="273844"/>
          </a:xfrm>
          <a:prstGeom prst="rect">
            <a:avLst/>
          </a:prstGeom>
        </p:spPr>
        <p:txBody>
          <a:bodyPr lIns="91302" tIns="45651" rIns="91302" bIns="45651"/>
          <a:lstStyle>
            <a:lvl1pPr>
              <a:defRPr sz="1200"/>
            </a:lvl1pPr>
          </a:lstStyle>
          <a:p>
            <a:pPr defTabSz="456529"/>
            <a:fld id="{690329F5-542D-9840-825F-A9A559834D5D}" type="slidenum">
              <a:rPr lang="en-US" smtClean="0">
                <a:solidFill>
                  <a:prstClr val="black"/>
                </a:solidFill>
              </a:rPr>
              <a:pPr defTabSz="456529"/>
              <a:t>‹#›</a:t>
            </a:fld>
            <a:endParaRPr lang="en-US" dirty="0">
              <a:solidFill>
                <a:prstClr val="black"/>
              </a:solidFill>
            </a:endParaRPr>
          </a:p>
        </p:txBody>
      </p:sp>
    </p:spTree>
    <p:extLst>
      <p:ext uri="{BB962C8B-B14F-4D97-AF65-F5344CB8AC3E}">
        <p14:creationId xmlns:p14="http://schemas.microsoft.com/office/powerpoint/2010/main" val="1115799145"/>
      </p:ext>
    </p:extLst>
  </p:cSld>
  <p:clrMap bg1="lt1" tx1="dk1" bg2="lt2" tx2="dk2" accent1="accent1" accent2="accent2" accent3="accent3" accent4="accent4" accent5="accent5" accent6="accent6" hlink="hlink" folHlink="folHlink"/>
  <p:sldLayoutIdLst>
    <p:sldLayoutId id="2147483971" r:id="rId1"/>
    <p:sldLayoutId id="2147483972" r:id="rId2"/>
  </p:sldLayoutIdLst>
  <p:hf hdr="0" ftr="0" dt="0"/>
  <p:txStyles>
    <p:titleStyle>
      <a:lvl1pPr algn="l" defTabSz="456529"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394" indent="-342394" algn="l" defTabSz="456529"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1853" indent="-285332" algn="l" defTabSz="456529"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41321" indent="-228265" algn="l" defTabSz="456529"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597848" indent="-228265" algn="l" defTabSz="456529"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4369" indent="-228265" algn="l" defTabSz="456529"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0899" indent="-228265" algn="l" defTabSz="456529" rtl="0" eaLnBrk="1" latinLnBrk="0" hangingPunct="1">
        <a:spcBef>
          <a:spcPct val="20000"/>
        </a:spcBef>
        <a:buFont typeface="Arial"/>
        <a:buChar char="•"/>
        <a:defRPr sz="2000" kern="1200">
          <a:solidFill>
            <a:schemeClr val="tx1"/>
          </a:solidFill>
          <a:latin typeface="+mn-lt"/>
          <a:ea typeface="+mn-ea"/>
          <a:cs typeface="+mn-cs"/>
        </a:defRPr>
      </a:lvl6pPr>
      <a:lvl7pPr marL="2967430" indent="-228265" algn="l" defTabSz="456529" rtl="0" eaLnBrk="1" latinLnBrk="0" hangingPunct="1">
        <a:spcBef>
          <a:spcPct val="20000"/>
        </a:spcBef>
        <a:buFont typeface="Arial"/>
        <a:buChar char="•"/>
        <a:defRPr sz="2000" kern="1200">
          <a:solidFill>
            <a:schemeClr val="tx1"/>
          </a:solidFill>
          <a:latin typeface="+mn-lt"/>
          <a:ea typeface="+mn-ea"/>
          <a:cs typeface="+mn-cs"/>
        </a:defRPr>
      </a:lvl7pPr>
      <a:lvl8pPr marL="3423958" indent="-228265" algn="l" defTabSz="456529" rtl="0" eaLnBrk="1" latinLnBrk="0" hangingPunct="1">
        <a:spcBef>
          <a:spcPct val="20000"/>
        </a:spcBef>
        <a:buFont typeface="Arial"/>
        <a:buChar char="•"/>
        <a:defRPr sz="2000" kern="1200">
          <a:solidFill>
            <a:schemeClr val="tx1"/>
          </a:solidFill>
          <a:latin typeface="+mn-lt"/>
          <a:ea typeface="+mn-ea"/>
          <a:cs typeface="+mn-cs"/>
        </a:defRPr>
      </a:lvl8pPr>
      <a:lvl9pPr marL="3880488" indent="-228265" algn="l" defTabSz="4565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29" rtl="0" eaLnBrk="1" latinLnBrk="0" hangingPunct="1">
        <a:defRPr sz="1800" kern="1200">
          <a:solidFill>
            <a:schemeClr val="tx1"/>
          </a:solidFill>
          <a:latin typeface="+mn-lt"/>
          <a:ea typeface="+mn-ea"/>
          <a:cs typeface="+mn-cs"/>
        </a:defRPr>
      </a:lvl1pPr>
      <a:lvl2pPr marL="456529" algn="l" defTabSz="456529" rtl="0" eaLnBrk="1" latinLnBrk="0" hangingPunct="1">
        <a:defRPr sz="1800" kern="1200">
          <a:solidFill>
            <a:schemeClr val="tx1"/>
          </a:solidFill>
          <a:latin typeface="+mn-lt"/>
          <a:ea typeface="+mn-ea"/>
          <a:cs typeface="+mn-cs"/>
        </a:defRPr>
      </a:lvl2pPr>
      <a:lvl3pPr marL="913050" algn="l" defTabSz="456529" rtl="0" eaLnBrk="1" latinLnBrk="0" hangingPunct="1">
        <a:defRPr sz="1800" kern="1200">
          <a:solidFill>
            <a:schemeClr val="tx1"/>
          </a:solidFill>
          <a:latin typeface="+mn-lt"/>
          <a:ea typeface="+mn-ea"/>
          <a:cs typeface="+mn-cs"/>
        </a:defRPr>
      </a:lvl3pPr>
      <a:lvl4pPr marL="1369587" algn="l" defTabSz="456529" rtl="0" eaLnBrk="1" latinLnBrk="0" hangingPunct="1">
        <a:defRPr sz="1800" kern="1200">
          <a:solidFill>
            <a:schemeClr val="tx1"/>
          </a:solidFill>
          <a:latin typeface="+mn-lt"/>
          <a:ea typeface="+mn-ea"/>
          <a:cs typeface="+mn-cs"/>
        </a:defRPr>
      </a:lvl4pPr>
      <a:lvl5pPr marL="1826109" algn="l" defTabSz="456529" rtl="0" eaLnBrk="1" latinLnBrk="0" hangingPunct="1">
        <a:defRPr sz="1800" kern="1200">
          <a:solidFill>
            <a:schemeClr val="tx1"/>
          </a:solidFill>
          <a:latin typeface="+mn-lt"/>
          <a:ea typeface="+mn-ea"/>
          <a:cs typeface="+mn-cs"/>
        </a:defRPr>
      </a:lvl5pPr>
      <a:lvl6pPr marL="2282642" algn="l" defTabSz="456529" rtl="0" eaLnBrk="1" latinLnBrk="0" hangingPunct="1">
        <a:defRPr sz="1800" kern="1200">
          <a:solidFill>
            <a:schemeClr val="tx1"/>
          </a:solidFill>
          <a:latin typeface="+mn-lt"/>
          <a:ea typeface="+mn-ea"/>
          <a:cs typeface="+mn-cs"/>
        </a:defRPr>
      </a:lvl6pPr>
      <a:lvl7pPr marL="2739174" algn="l" defTabSz="456529" rtl="0" eaLnBrk="1" latinLnBrk="0" hangingPunct="1">
        <a:defRPr sz="1800" kern="1200">
          <a:solidFill>
            <a:schemeClr val="tx1"/>
          </a:solidFill>
          <a:latin typeface="+mn-lt"/>
          <a:ea typeface="+mn-ea"/>
          <a:cs typeface="+mn-cs"/>
        </a:defRPr>
      </a:lvl7pPr>
      <a:lvl8pPr marL="3195693" algn="l" defTabSz="456529" rtl="0" eaLnBrk="1" latinLnBrk="0" hangingPunct="1">
        <a:defRPr sz="1800" kern="1200">
          <a:solidFill>
            <a:schemeClr val="tx1"/>
          </a:solidFill>
          <a:latin typeface="+mn-lt"/>
          <a:ea typeface="+mn-ea"/>
          <a:cs typeface="+mn-cs"/>
        </a:defRPr>
      </a:lvl8pPr>
      <a:lvl9pPr marL="3652218" algn="l" defTabSz="45652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4492077"/>
            <a:ext cx="4902200" cy="660400"/>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2741882739"/>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l" defTabSz="455634"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1721" indent="-341721" algn="l" defTabSz="455634"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0414" indent="-284782" algn="l" defTabSz="455634"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39099" indent="-227826" algn="l" defTabSz="455634"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594738" indent="-227826" algn="l" defTabSz="455634"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0372" indent="-227826" algn="l" defTabSz="455634"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05998" indent="-227826" algn="l" defTabSz="455634" rtl="0" eaLnBrk="1" latinLnBrk="0" hangingPunct="1">
        <a:spcBef>
          <a:spcPct val="20000"/>
        </a:spcBef>
        <a:buFont typeface="Arial"/>
        <a:buChar char="•"/>
        <a:defRPr sz="2000" kern="1200">
          <a:solidFill>
            <a:schemeClr val="tx1"/>
          </a:solidFill>
          <a:latin typeface="+mn-lt"/>
          <a:ea typeface="+mn-ea"/>
          <a:cs typeface="+mn-cs"/>
        </a:defRPr>
      </a:lvl6pPr>
      <a:lvl7pPr marL="2961651" indent="-227826" algn="l" defTabSz="455634" rtl="0" eaLnBrk="1" latinLnBrk="0" hangingPunct="1">
        <a:spcBef>
          <a:spcPct val="20000"/>
        </a:spcBef>
        <a:buFont typeface="Arial"/>
        <a:buChar char="•"/>
        <a:defRPr sz="2000" kern="1200">
          <a:solidFill>
            <a:schemeClr val="tx1"/>
          </a:solidFill>
          <a:latin typeface="+mn-lt"/>
          <a:ea typeface="+mn-ea"/>
          <a:cs typeface="+mn-cs"/>
        </a:defRPr>
      </a:lvl7pPr>
      <a:lvl8pPr marL="3417288" indent="-227826" algn="l" defTabSz="455634" rtl="0" eaLnBrk="1" latinLnBrk="0" hangingPunct="1">
        <a:spcBef>
          <a:spcPct val="20000"/>
        </a:spcBef>
        <a:buFont typeface="Arial"/>
        <a:buChar char="•"/>
        <a:defRPr sz="2000" kern="1200">
          <a:solidFill>
            <a:schemeClr val="tx1"/>
          </a:solidFill>
          <a:latin typeface="+mn-lt"/>
          <a:ea typeface="+mn-ea"/>
          <a:cs typeface="+mn-cs"/>
        </a:defRPr>
      </a:lvl8pPr>
      <a:lvl9pPr marL="3872927" indent="-227826" algn="l" defTabSz="45563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34" rtl="0" eaLnBrk="1" latinLnBrk="0" hangingPunct="1">
        <a:defRPr sz="1800" kern="1200">
          <a:solidFill>
            <a:schemeClr val="tx1"/>
          </a:solidFill>
          <a:latin typeface="+mn-lt"/>
          <a:ea typeface="+mn-ea"/>
          <a:cs typeface="+mn-cs"/>
        </a:defRPr>
      </a:lvl1pPr>
      <a:lvl2pPr marL="455634" algn="l" defTabSz="455634" rtl="0" eaLnBrk="1" latinLnBrk="0" hangingPunct="1">
        <a:defRPr sz="1800" kern="1200">
          <a:solidFill>
            <a:schemeClr val="tx1"/>
          </a:solidFill>
          <a:latin typeface="+mn-lt"/>
          <a:ea typeface="+mn-ea"/>
          <a:cs typeface="+mn-cs"/>
        </a:defRPr>
      </a:lvl2pPr>
      <a:lvl3pPr marL="911275" algn="l" defTabSz="455634" rtl="0" eaLnBrk="1" latinLnBrk="0" hangingPunct="1">
        <a:defRPr sz="1800" kern="1200">
          <a:solidFill>
            <a:schemeClr val="tx1"/>
          </a:solidFill>
          <a:latin typeface="+mn-lt"/>
          <a:ea typeface="+mn-ea"/>
          <a:cs typeface="+mn-cs"/>
        </a:defRPr>
      </a:lvl3pPr>
      <a:lvl4pPr marL="1366921" algn="l" defTabSz="455634" rtl="0" eaLnBrk="1" latinLnBrk="0" hangingPunct="1">
        <a:defRPr sz="1800" kern="1200">
          <a:solidFill>
            <a:schemeClr val="tx1"/>
          </a:solidFill>
          <a:latin typeface="+mn-lt"/>
          <a:ea typeface="+mn-ea"/>
          <a:cs typeface="+mn-cs"/>
        </a:defRPr>
      </a:lvl4pPr>
      <a:lvl5pPr marL="1822558" algn="l" defTabSz="455634" rtl="0" eaLnBrk="1" latinLnBrk="0" hangingPunct="1">
        <a:defRPr sz="1800" kern="1200">
          <a:solidFill>
            <a:schemeClr val="tx1"/>
          </a:solidFill>
          <a:latin typeface="+mn-lt"/>
          <a:ea typeface="+mn-ea"/>
          <a:cs typeface="+mn-cs"/>
        </a:defRPr>
      </a:lvl5pPr>
      <a:lvl6pPr marL="2278194" algn="l" defTabSz="455634" rtl="0" eaLnBrk="1" latinLnBrk="0" hangingPunct="1">
        <a:defRPr sz="1800" kern="1200">
          <a:solidFill>
            <a:schemeClr val="tx1"/>
          </a:solidFill>
          <a:latin typeface="+mn-lt"/>
          <a:ea typeface="+mn-ea"/>
          <a:cs typeface="+mn-cs"/>
        </a:defRPr>
      </a:lvl6pPr>
      <a:lvl7pPr marL="2733831" algn="l" defTabSz="455634" rtl="0" eaLnBrk="1" latinLnBrk="0" hangingPunct="1">
        <a:defRPr sz="1800" kern="1200">
          <a:solidFill>
            <a:schemeClr val="tx1"/>
          </a:solidFill>
          <a:latin typeface="+mn-lt"/>
          <a:ea typeface="+mn-ea"/>
          <a:cs typeface="+mn-cs"/>
        </a:defRPr>
      </a:lvl7pPr>
      <a:lvl8pPr marL="3189467" algn="l" defTabSz="455634" rtl="0" eaLnBrk="1" latinLnBrk="0" hangingPunct="1">
        <a:defRPr sz="1800" kern="1200">
          <a:solidFill>
            <a:schemeClr val="tx1"/>
          </a:solidFill>
          <a:latin typeface="+mn-lt"/>
          <a:ea typeface="+mn-ea"/>
          <a:cs typeface="+mn-cs"/>
        </a:defRPr>
      </a:lvl8pPr>
      <a:lvl9pPr marL="3645100" algn="l" defTabSz="455634"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FFBA00"/>
        </a:solidFill>
        <a:effectLst/>
      </p:bgPr>
    </p:bg>
    <p:spTree>
      <p:nvGrpSpPr>
        <p:cNvPr id="1" name=""/>
        <p:cNvGrpSpPr/>
        <p:nvPr/>
      </p:nvGrpSpPr>
      <p:grpSpPr>
        <a:xfrm>
          <a:off x="0" y="0"/>
          <a:ext cx="0" cy="0"/>
          <a:chOff x="0" y="0"/>
          <a:chExt cx="0" cy="0"/>
        </a:xfrm>
      </p:grpSpPr>
      <p:pic>
        <p:nvPicPr>
          <p:cNvPr id="7" name="Picture 6" descr="vcu-ppt-cover.eps"/>
          <p:cNvPicPr>
            <a:picLocks noChangeAspect="1"/>
          </p:cNvPicPr>
          <p:nvPr userDrawn="1"/>
        </p:nvPicPr>
        <p:blipFill rotWithShape="1">
          <a:blip r:embed="rId3">
            <a:extLst>
              <a:ext uri="{28A0092B-C50C-407E-A947-70E740481C1C}">
                <a14:useLocalDpi xmlns:a14="http://schemas.microsoft.com/office/drawing/2010/main" val="0"/>
              </a:ext>
            </a:extLst>
          </a:blip>
          <a:srcRect r="74722"/>
          <a:stretch/>
        </p:blipFill>
        <p:spPr>
          <a:xfrm>
            <a:off x="0" y="0"/>
            <a:ext cx="2311400" cy="5143500"/>
          </a:xfrm>
          <a:prstGeom prst="rect">
            <a:avLst/>
          </a:prstGeom>
        </p:spPr>
      </p:pic>
    </p:spTree>
    <p:extLst>
      <p:ext uri="{BB962C8B-B14F-4D97-AF65-F5344CB8AC3E}">
        <p14:creationId xmlns:p14="http://schemas.microsoft.com/office/powerpoint/2010/main" val="2049346752"/>
      </p:ext>
    </p:extLst>
  </p:cSld>
  <p:clrMap bg1="lt1" tx1="dk1" bg2="lt2" tx2="dk2" accent1="accent1" accent2="accent2" accent3="accent3" accent4="accent4" accent5="accent5" accent6="accent6" hlink="hlink" folHlink="folHlink"/>
  <p:sldLayoutIdLst>
    <p:sldLayoutId id="2147484012" r:id="rId1"/>
  </p:sldLayoutIdLst>
  <p:hf hdr="0" ftr="0" dt="0"/>
  <p:txStyles>
    <p:titleStyle>
      <a:lvl1pPr algn="l" defTabSz="457200" rtl="0" eaLnBrk="1" latinLnBrk="0" hangingPunct="1">
        <a:spcBef>
          <a:spcPct val="0"/>
        </a:spcBef>
        <a:buNone/>
        <a:defRPr sz="4000" b="1"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492073"/>
            <a:ext cx="4902200" cy="660400"/>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1086629183"/>
      </p:ext>
    </p:extLst>
  </p:cSld>
  <p:clrMap bg1="lt1" tx1="dk1" bg2="lt2" tx2="dk2" accent1="accent1" accent2="accent2" accent3="accent3" accent4="accent4" accent5="accent5" accent6="accent6" hlink="hlink" folHlink="folHlink"/>
  <p:sldLayoutIdLst>
    <p:sldLayoutId id="2147484014" r:id="rId1"/>
    <p:sldLayoutId id="2147484015" r:id="rId2"/>
  </p:sldLayoutIdLst>
  <p:hf hdr="0" ftr="0" dt="0"/>
  <p:txStyles>
    <p:titleStyle>
      <a:lvl1pPr algn="l" defTabSz="4572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492073"/>
            <a:ext cx="4902200" cy="660400"/>
          </a:xfrm>
          <a:prstGeom prst="rect">
            <a:avLst/>
          </a:prstGeom>
          <a:effectLst>
            <a:outerShdw blurRad="152400" dist="25400" dir="16200000" sx="102000" sy="102000" algn="tl" rotWithShape="0">
              <a:srgbClr val="000000">
                <a:alpha val="20000"/>
              </a:srgbClr>
            </a:outerShdw>
          </a:effectLst>
        </p:spPr>
      </p:pic>
      <p:sp>
        <p:nvSpPr>
          <p:cNvPr id="3" name="Slide Number Placeholder 8"/>
          <p:cNvSpPr>
            <a:spLocks noGrp="1"/>
          </p:cNvSpPr>
          <p:nvPr>
            <p:ph type="sldNum" sz="quarter" idx="4"/>
          </p:nvPr>
        </p:nvSpPr>
        <p:spPr>
          <a:xfrm>
            <a:off x="8553281" y="4767264"/>
            <a:ext cx="527219" cy="273844"/>
          </a:xfrm>
          <a:prstGeom prst="rect">
            <a:avLst/>
          </a:prstGeom>
        </p:spPr>
        <p:txBody>
          <a:bodyPr/>
          <a:lstStyle>
            <a:lvl1pPr>
              <a:defRPr sz="1200"/>
            </a:lvl1pPr>
          </a:lstStyle>
          <a:p>
            <a:pPr defTabSz="457200"/>
            <a:fld id="{690329F5-542D-9840-825F-A9A559834D5D}"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86183109"/>
      </p:ext>
    </p:extLst>
  </p:cSld>
  <p:clrMap bg1="lt1" tx1="dk1" bg2="lt2" tx2="dk2" accent1="accent1" accent2="accent2" accent3="accent3" accent4="accent4" accent5="accent5" accent6="accent6" hlink="hlink" folHlink="folHlink"/>
  <p:sldLayoutIdLst>
    <p:sldLayoutId id="2147484020" r:id="rId1"/>
    <p:sldLayoutId id="2147484021" r:id="rId2"/>
  </p:sldLayoutIdLst>
  <p:hf hdr="0" ftr="0" dt="0"/>
  <p:txStyles>
    <p:titleStyle>
      <a:lvl1pPr algn="l" defTabSz="4572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492073"/>
            <a:ext cx="4902200" cy="660400"/>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730380629"/>
      </p:ext>
    </p:extLst>
  </p:cSld>
  <p:clrMap bg1="lt1" tx1="dk1" bg2="lt2" tx2="dk2" accent1="accent1" accent2="accent2" accent3="accent3" accent4="accent4" accent5="accent5" accent6="accent6" hlink="hlink" folHlink="folHlink"/>
  <p:sldLayoutIdLst>
    <p:sldLayoutId id="2147484023" r:id="rId1"/>
    <p:sldLayoutId id="2147484024" r:id="rId2"/>
  </p:sldLayoutIdLst>
  <p:hf hdr="0" ftr="0" dt="0"/>
  <p:txStyles>
    <p:titleStyle>
      <a:lvl1pPr algn="l" defTabSz="4572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492073"/>
            <a:ext cx="4902200" cy="660400"/>
          </a:xfrm>
          <a:prstGeom prst="rect">
            <a:avLst/>
          </a:prstGeom>
          <a:effectLst>
            <a:outerShdw blurRad="152400" dist="25400" dir="16200000" sx="102000" sy="102000" algn="tl" rotWithShape="0">
              <a:srgbClr val="000000">
                <a:alpha val="20000"/>
              </a:srgbClr>
            </a:outerShdw>
          </a:effectLst>
        </p:spPr>
      </p:pic>
      <p:sp>
        <p:nvSpPr>
          <p:cNvPr id="3" name="Slide Number Placeholder 8"/>
          <p:cNvSpPr>
            <a:spLocks noGrp="1"/>
          </p:cNvSpPr>
          <p:nvPr>
            <p:ph type="sldNum" sz="quarter" idx="4"/>
          </p:nvPr>
        </p:nvSpPr>
        <p:spPr>
          <a:xfrm>
            <a:off x="8553281" y="4767264"/>
            <a:ext cx="527219" cy="273844"/>
          </a:xfrm>
          <a:prstGeom prst="rect">
            <a:avLst/>
          </a:prstGeom>
        </p:spPr>
        <p:txBody>
          <a:bodyPr/>
          <a:lstStyle>
            <a:lvl1pPr>
              <a:defRPr sz="1200"/>
            </a:lvl1pPr>
          </a:lstStyle>
          <a:p>
            <a:pPr defTabSz="457200"/>
            <a:fld id="{690329F5-542D-9840-825F-A9A559834D5D}"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493723391"/>
      </p:ext>
    </p:extLst>
  </p:cSld>
  <p:clrMap bg1="lt1" tx1="dk1" bg2="lt2" tx2="dk2" accent1="accent1" accent2="accent2" accent3="accent3" accent4="accent4" accent5="accent5" accent6="accent6" hlink="hlink" folHlink="folHlink"/>
  <p:sldLayoutIdLst>
    <p:sldLayoutId id="2147484028" r:id="rId1"/>
    <p:sldLayoutId id="2147484029" r:id="rId2"/>
  </p:sldLayoutIdLst>
  <p:hf hdr="0" ftr="0" dt="0"/>
  <p:txStyles>
    <p:titleStyle>
      <a:lvl1pPr algn="l" defTabSz="4572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492073"/>
            <a:ext cx="4902200" cy="660400"/>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155952260"/>
      </p:ext>
    </p:extLst>
  </p:cSld>
  <p:clrMap bg1="lt1" tx1="dk1" bg2="lt2" tx2="dk2" accent1="accent1" accent2="accent2" accent3="accent3" accent4="accent4" accent5="accent5" accent6="accent6" hlink="hlink" folHlink="folHlink"/>
  <p:sldLayoutIdLst>
    <p:sldLayoutId id="2147484032" r:id="rId1"/>
    <p:sldLayoutId id="2147484033" r:id="rId2"/>
  </p:sldLayoutIdLst>
  <p:hf hdr="0" ftr="0" dt="0"/>
  <p:txStyles>
    <p:titleStyle>
      <a:lvl1pPr algn="l" defTabSz="4572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492073"/>
            <a:ext cx="4902200" cy="660400"/>
          </a:xfrm>
          <a:prstGeom prst="rect">
            <a:avLst/>
          </a:prstGeom>
          <a:effectLst>
            <a:outerShdw blurRad="152400" dist="25400" dir="16200000" sx="102000" sy="102000" algn="tl" rotWithShape="0">
              <a:srgbClr val="000000">
                <a:alpha val="20000"/>
              </a:srgbClr>
            </a:outerShdw>
          </a:effectLst>
        </p:spPr>
      </p:pic>
      <p:sp>
        <p:nvSpPr>
          <p:cNvPr id="3" name="Slide Number Placeholder 8"/>
          <p:cNvSpPr>
            <a:spLocks noGrp="1"/>
          </p:cNvSpPr>
          <p:nvPr>
            <p:ph type="sldNum" sz="quarter" idx="4"/>
          </p:nvPr>
        </p:nvSpPr>
        <p:spPr>
          <a:xfrm>
            <a:off x="8553281" y="4767264"/>
            <a:ext cx="527219" cy="273844"/>
          </a:xfrm>
          <a:prstGeom prst="rect">
            <a:avLst/>
          </a:prstGeom>
        </p:spPr>
        <p:txBody>
          <a:bodyPr/>
          <a:lstStyle>
            <a:lvl1pPr>
              <a:defRPr sz="1200"/>
            </a:lvl1pPr>
          </a:lstStyle>
          <a:p>
            <a:pPr defTabSz="457200"/>
            <a:fld id="{690329F5-542D-9840-825F-A9A559834D5D}"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643198128"/>
      </p:ext>
    </p:extLst>
  </p:cSld>
  <p:clrMap bg1="lt1" tx1="dk1" bg2="lt2" tx2="dk2" accent1="accent1" accent2="accent2" accent3="accent3" accent4="accent4" accent5="accent5" accent6="accent6" hlink="hlink" folHlink="folHlink"/>
  <p:sldLayoutIdLst>
    <p:sldLayoutId id="2147484038" r:id="rId1"/>
    <p:sldLayoutId id="2147484039" r:id="rId2"/>
  </p:sldLayoutIdLst>
  <p:hf hdr="0" ftr="0" dt="0"/>
  <p:txStyles>
    <p:titleStyle>
      <a:lvl1pPr algn="l" defTabSz="4572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4492077"/>
            <a:ext cx="4902200" cy="660400"/>
          </a:xfrm>
          <a:prstGeom prst="rect">
            <a:avLst/>
          </a:prstGeom>
          <a:effectLst>
            <a:outerShdw blurRad="152400" dist="25400" dir="16200000" sx="102000" sy="102000" algn="tl" rotWithShape="0">
              <a:srgbClr val="000000">
                <a:alpha val="20000"/>
              </a:srgbClr>
            </a:outerShdw>
          </a:effectLst>
        </p:spPr>
      </p:pic>
      <p:sp>
        <p:nvSpPr>
          <p:cNvPr id="3" name="Slide Number Placeholder 8"/>
          <p:cNvSpPr>
            <a:spLocks noGrp="1"/>
          </p:cNvSpPr>
          <p:nvPr>
            <p:ph type="sldNum" sz="quarter" idx="4"/>
          </p:nvPr>
        </p:nvSpPr>
        <p:spPr>
          <a:xfrm>
            <a:off x="8553385" y="4767264"/>
            <a:ext cx="527219" cy="273844"/>
          </a:xfrm>
          <a:prstGeom prst="rect">
            <a:avLst/>
          </a:prstGeom>
        </p:spPr>
        <p:txBody>
          <a:bodyPr lIns="91125" tIns="45562" rIns="91125" bIns="45562"/>
          <a:lstStyle>
            <a:lvl1pPr>
              <a:defRPr sz="1200"/>
            </a:lvl1p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71374702"/>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l" defTabSz="455634"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1721" indent="-341721" algn="l" defTabSz="455634"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0414" indent="-284782" algn="l" defTabSz="455634"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39099" indent="-227826" algn="l" defTabSz="455634"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594738" indent="-227826" algn="l" defTabSz="455634"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0372" indent="-227826" algn="l" defTabSz="455634"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05998" indent="-227826" algn="l" defTabSz="455634" rtl="0" eaLnBrk="1" latinLnBrk="0" hangingPunct="1">
        <a:spcBef>
          <a:spcPct val="20000"/>
        </a:spcBef>
        <a:buFont typeface="Arial"/>
        <a:buChar char="•"/>
        <a:defRPr sz="2000" kern="1200">
          <a:solidFill>
            <a:schemeClr val="tx1"/>
          </a:solidFill>
          <a:latin typeface="+mn-lt"/>
          <a:ea typeface="+mn-ea"/>
          <a:cs typeface="+mn-cs"/>
        </a:defRPr>
      </a:lvl6pPr>
      <a:lvl7pPr marL="2961651" indent="-227826" algn="l" defTabSz="455634" rtl="0" eaLnBrk="1" latinLnBrk="0" hangingPunct="1">
        <a:spcBef>
          <a:spcPct val="20000"/>
        </a:spcBef>
        <a:buFont typeface="Arial"/>
        <a:buChar char="•"/>
        <a:defRPr sz="2000" kern="1200">
          <a:solidFill>
            <a:schemeClr val="tx1"/>
          </a:solidFill>
          <a:latin typeface="+mn-lt"/>
          <a:ea typeface="+mn-ea"/>
          <a:cs typeface="+mn-cs"/>
        </a:defRPr>
      </a:lvl7pPr>
      <a:lvl8pPr marL="3417288" indent="-227826" algn="l" defTabSz="455634" rtl="0" eaLnBrk="1" latinLnBrk="0" hangingPunct="1">
        <a:spcBef>
          <a:spcPct val="20000"/>
        </a:spcBef>
        <a:buFont typeface="Arial"/>
        <a:buChar char="•"/>
        <a:defRPr sz="2000" kern="1200">
          <a:solidFill>
            <a:schemeClr val="tx1"/>
          </a:solidFill>
          <a:latin typeface="+mn-lt"/>
          <a:ea typeface="+mn-ea"/>
          <a:cs typeface="+mn-cs"/>
        </a:defRPr>
      </a:lvl8pPr>
      <a:lvl9pPr marL="3872927" indent="-227826" algn="l" defTabSz="45563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34" rtl="0" eaLnBrk="1" latinLnBrk="0" hangingPunct="1">
        <a:defRPr sz="1800" kern="1200">
          <a:solidFill>
            <a:schemeClr val="tx1"/>
          </a:solidFill>
          <a:latin typeface="+mn-lt"/>
          <a:ea typeface="+mn-ea"/>
          <a:cs typeface="+mn-cs"/>
        </a:defRPr>
      </a:lvl1pPr>
      <a:lvl2pPr marL="455634" algn="l" defTabSz="455634" rtl="0" eaLnBrk="1" latinLnBrk="0" hangingPunct="1">
        <a:defRPr sz="1800" kern="1200">
          <a:solidFill>
            <a:schemeClr val="tx1"/>
          </a:solidFill>
          <a:latin typeface="+mn-lt"/>
          <a:ea typeface="+mn-ea"/>
          <a:cs typeface="+mn-cs"/>
        </a:defRPr>
      </a:lvl2pPr>
      <a:lvl3pPr marL="911275" algn="l" defTabSz="455634" rtl="0" eaLnBrk="1" latinLnBrk="0" hangingPunct="1">
        <a:defRPr sz="1800" kern="1200">
          <a:solidFill>
            <a:schemeClr val="tx1"/>
          </a:solidFill>
          <a:latin typeface="+mn-lt"/>
          <a:ea typeface="+mn-ea"/>
          <a:cs typeface="+mn-cs"/>
        </a:defRPr>
      </a:lvl3pPr>
      <a:lvl4pPr marL="1366921" algn="l" defTabSz="455634" rtl="0" eaLnBrk="1" latinLnBrk="0" hangingPunct="1">
        <a:defRPr sz="1800" kern="1200">
          <a:solidFill>
            <a:schemeClr val="tx1"/>
          </a:solidFill>
          <a:latin typeface="+mn-lt"/>
          <a:ea typeface="+mn-ea"/>
          <a:cs typeface="+mn-cs"/>
        </a:defRPr>
      </a:lvl4pPr>
      <a:lvl5pPr marL="1822558" algn="l" defTabSz="455634" rtl="0" eaLnBrk="1" latinLnBrk="0" hangingPunct="1">
        <a:defRPr sz="1800" kern="1200">
          <a:solidFill>
            <a:schemeClr val="tx1"/>
          </a:solidFill>
          <a:latin typeface="+mn-lt"/>
          <a:ea typeface="+mn-ea"/>
          <a:cs typeface="+mn-cs"/>
        </a:defRPr>
      </a:lvl5pPr>
      <a:lvl6pPr marL="2278194" algn="l" defTabSz="455634" rtl="0" eaLnBrk="1" latinLnBrk="0" hangingPunct="1">
        <a:defRPr sz="1800" kern="1200">
          <a:solidFill>
            <a:schemeClr val="tx1"/>
          </a:solidFill>
          <a:latin typeface="+mn-lt"/>
          <a:ea typeface="+mn-ea"/>
          <a:cs typeface="+mn-cs"/>
        </a:defRPr>
      </a:lvl6pPr>
      <a:lvl7pPr marL="2733831" algn="l" defTabSz="455634" rtl="0" eaLnBrk="1" latinLnBrk="0" hangingPunct="1">
        <a:defRPr sz="1800" kern="1200">
          <a:solidFill>
            <a:schemeClr val="tx1"/>
          </a:solidFill>
          <a:latin typeface="+mn-lt"/>
          <a:ea typeface="+mn-ea"/>
          <a:cs typeface="+mn-cs"/>
        </a:defRPr>
      </a:lvl7pPr>
      <a:lvl8pPr marL="3189467" algn="l" defTabSz="455634" rtl="0" eaLnBrk="1" latinLnBrk="0" hangingPunct="1">
        <a:defRPr sz="1800" kern="1200">
          <a:solidFill>
            <a:schemeClr val="tx1"/>
          </a:solidFill>
          <a:latin typeface="+mn-lt"/>
          <a:ea typeface="+mn-ea"/>
          <a:cs typeface="+mn-cs"/>
        </a:defRPr>
      </a:lvl8pPr>
      <a:lvl9pPr marL="3645100" algn="l" defTabSz="45563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BA00"/>
        </a:solidFill>
        <a:effectLst/>
      </p:bgPr>
    </p:bg>
    <p:spTree>
      <p:nvGrpSpPr>
        <p:cNvPr id="1" name=""/>
        <p:cNvGrpSpPr/>
        <p:nvPr/>
      </p:nvGrpSpPr>
      <p:grpSpPr>
        <a:xfrm>
          <a:off x="0" y="0"/>
          <a:ext cx="0" cy="0"/>
          <a:chOff x="0" y="0"/>
          <a:chExt cx="0" cy="0"/>
        </a:xfrm>
      </p:grpSpPr>
      <p:pic>
        <p:nvPicPr>
          <p:cNvPr id="7" name="Picture 6" descr="vcu-ppt-cover.eps"/>
          <p:cNvPicPr>
            <a:picLocks noChangeAspect="1"/>
          </p:cNvPicPr>
          <p:nvPr userDrawn="1"/>
        </p:nvPicPr>
        <p:blipFill rotWithShape="1">
          <a:blip r:embed="rId3">
            <a:extLst>
              <a:ext uri="{28A0092B-C50C-407E-A947-70E740481C1C}">
                <a14:useLocalDpi xmlns:a14="http://schemas.microsoft.com/office/drawing/2010/main" val="0"/>
              </a:ext>
            </a:extLst>
          </a:blip>
          <a:srcRect r="74722"/>
          <a:stretch/>
        </p:blipFill>
        <p:spPr>
          <a:xfrm>
            <a:off x="1" y="0"/>
            <a:ext cx="2311400" cy="5143500"/>
          </a:xfrm>
          <a:prstGeom prst="rect">
            <a:avLst/>
          </a:prstGeom>
        </p:spPr>
      </p:pic>
    </p:spTree>
    <p:extLst>
      <p:ext uri="{BB962C8B-B14F-4D97-AF65-F5344CB8AC3E}">
        <p14:creationId xmlns:p14="http://schemas.microsoft.com/office/powerpoint/2010/main" val="1147597433"/>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l" defTabSz="455634" rtl="0" eaLnBrk="1" latinLnBrk="0" hangingPunct="1">
        <a:spcBef>
          <a:spcPct val="0"/>
        </a:spcBef>
        <a:buNone/>
        <a:defRPr sz="4000" b="1" kern="1200">
          <a:solidFill>
            <a:srgbClr val="FFFFFF"/>
          </a:solidFill>
          <a:latin typeface="+mj-lt"/>
          <a:ea typeface="+mj-ea"/>
          <a:cs typeface="+mj-cs"/>
        </a:defRPr>
      </a:lvl1pPr>
    </p:titleStyle>
    <p:bodyStyle>
      <a:lvl1pPr marL="341721" indent="-341721" algn="l" defTabSz="455634" rtl="0" eaLnBrk="1" latinLnBrk="0" hangingPunct="1">
        <a:spcBef>
          <a:spcPct val="20000"/>
        </a:spcBef>
        <a:buFont typeface="Arial"/>
        <a:buChar char="•"/>
        <a:defRPr sz="2800" kern="1200">
          <a:solidFill>
            <a:schemeClr val="tx1"/>
          </a:solidFill>
          <a:latin typeface="+mn-lt"/>
          <a:ea typeface="+mn-ea"/>
          <a:cs typeface="+mn-cs"/>
        </a:defRPr>
      </a:lvl1pPr>
      <a:lvl2pPr marL="740414" indent="-284782" algn="l" defTabSz="455634" rtl="0" eaLnBrk="1" latinLnBrk="0" hangingPunct="1">
        <a:spcBef>
          <a:spcPct val="20000"/>
        </a:spcBef>
        <a:buFont typeface="Arial"/>
        <a:buChar char="–"/>
        <a:defRPr sz="2400" kern="1200">
          <a:solidFill>
            <a:schemeClr val="tx1"/>
          </a:solidFill>
          <a:latin typeface="+mn-lt"/>
          <a:ea typeface="+mn-ea"/>
          <a:cs typeface="+mn-cs"/>
        </a:defRPr>
      </a:lvl2pPr>
      <a:lvl3pPr marL="1139099" indent="-227826" algn="l" defTabSz="455634" rtl="0" eaLnBrk="1" latinLnBrk="0" hangingPunct="1">
        <a:spcBef>
          <a:spcPct val="20000"/>
        </a:spcBef>
        <a:buFont typeface="Arial"/>
        <a:buChar char="•"/>
        <a:defRPr sz="2000" kern="1200">
          <a:solidFill>
            <a:schemeClr val="tx1"/>
          </a:solidFill>
          <a:latin typeface="+mn-lt"/>
          <a:ea typeface="+mn-ea"/>
          <a:cs typeface="+mn-cs"/>
        </a:defRPr>
      </a:lvl3pPr>
      <a:lvl4pPr marL="1594738" indent="-227826" algn="l" defTabSz="455634" rtl="0" eaLnBrk="1" latinLnBrk="0" hangingPunct="1">
        <a:spcBef>
          <a:spcPct val="20000"/>
        </a:spcBef>
        <a:buFont typeface="Arial"/>
        <a:buChar char="–"/>
        <a:defRPr sz="1800" kern="1200">
          <a:solidFill>
            <a:schemeClr val="tx1"/>
          </a:solidFill>
          <a:latin typeface="+mn-lt"/>
          <a:ea typeface="+mn-ea"/>
          <a:cs typeface="+mn-cs"/>
        </a:defRPr>
      </a:lvl4pPr>
      <a:lvl5pPr marL="2050372" indent="-227826" algn="l" defTabSz="455634" rtl="0" eaLnBrk="1" latinLnBrk="0" hangingPunct="1">
        <a:spcBef>
          <a:spcPct val="20000"/>
        </a:spcBef>
        <a:buFont typeface="Arial"/>
        <a:buChar char="»"/>
        <a:defRPr sz="1800" kern="1200">
          <a:solidFill>
            <a:schemeClr val="tx1"/>
          </a:solidFill>
          <a:latin typeface="+mn-lt"/>
          <a:ea typeface="+mn-ea"/>
          <a:cs typeface="+mn-cs"/>
        </a:defRPr>
      </a:lvl5pPr>
      <a:lvl6pPr marL="2505998" indent="-227826" algn="l" defTabSz="455634" rtl="0" eaLnBrk="1" latinLnBrk="0" hangingPunct="1">
        <a:spcBef>
          <a:spcPct val="20000"/>
        </a:spcBef>
        <a:buFont typeface="Arial"/>
        <a:buChar char="•"/>
        <a:defRPr sz="2000" kern="1200">
          <a:solidFill>
            <a:schemeClr val="tx1"/>
          </a:solidFill>
          <a:latin typeface="+mn-lt"/>
          <a:ea typeface="+mn-ea"/>
          <a:cs typeface="+mn-cs"/>
        </a:defRPr>
      </a:lvl6pPr>
      <a:lvl7pPr marL="2961651" indent="-227826" algn="l" defTabSz="455634" rtl="0" eaLnBrk="1" latinLnBrk="0" hangingPunct="1">
        <a:spcBef>
          <a:spcPct val="20000"/>
        </a:spcBef>
        <a:buFont typeface="Arial"/>
        <a:buChar char="•"/>
        <a:defRPr sz="2000" kern="1200">
          <a:solidFill>
            <a:schemeClr val="tx1"/>
          </a:solidFill>
          <a:latin typeface="+mn-lt"/>
          <a:ea typeface="+mn-ea"/>
          <a:cs typeface="+mn-cs"/>
        </a:defRPr>
      </a:lvl7pPr>
      <a:lvl8pPr marL="3417288" indent="-227826" algn="l" defTabSz="455634" rtl="0" eaLnBrk="1" latinLnBrk="0" hangingPunct="1">
        <a:spcBef>
          <a:spcPct val="20000"/>
        </a:spcBef>
        <a:buFont typeface="Arial"/>
        <a:buChar char="•"/>
        <a:defRPr sz="2000" kern="1200">
          <a:solidFill>
            <a:schemeClr val="tx1"/>
          </a:solidFill>
          <a:latin typeface="+mn-lt"/>
          <a:ea typeface="+mn-ea"/>
          <a:cs typeface="+mn-cs"/>
        </a:defRPr>
      </a:lvl8pPr>
      <a:lvl9pPr marL="3872927" indent="-227826" algn="l" defTabSz="45563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34" rtl="0" eaLnBrk="1" latinLnBrk="0" hangingPunct="1">
        <a:defRPr sz="1800" kern="1200">
          <a:solidFill>
            <a:schemeClr val="tx1"/>
          </a:solidFill>
          <a:latin typeface="+mn-lt"/>
          <a:ea typeface="+mn-ea"/>
          <a:cs typeface="+mn-cs"/>
        </a:defRPr>
      </a:lvl1pPr>
      <a:lvl2pPr marL="455634" algn="l" defTabSz="455634" rtl="0" eaLnBrk="1" latinLnBrk="0" hangingPunct="1">
        <a:defRPr sz="1800" kern="1200">
          <a:solidFill>
            <a:schemeClr val="tx1"/>
          </a:solidFill>
          <a:latin typeface="+mn-lt"/>
          <a:ea typeface="+mn-ea"/>
          <a:cs typeface="+mn-cs"/>
        </a:defRPr>
      </a:lvl2pPr>
      <a:lvl3pPr marL="911275" algn="l" defTabSz="455634" rtl="0" eaLnBrk="1" latinLnBrk="0" hangingPunct="1">
        <a:defRPr sz="1800" kern="1200">
          <a:solidFill>
            <a:schemeClr val="tx1"/>
          </a:solidFill>
          <a:latin typeface="+mn-lt"/>
          <a:ea typeface="+mn-ea"/>
          <a:cs typeface="+mn-cs"/>
        </a:defRPr>
      </a:lvl3pPr>
      <a:lvl4pPr marL="1366921" algn="l" defTabSz="455634" rtl="0" eaLnBrk="1" latinLnBrk="0" hangingPunct="1">
        <a:defRPr sz="1800" kern="1200">
          <a:solidFill>
            <a:schemeClr val="tx1"/>
          </a:solidFill>
          <a:latin typeface="+mn-lt"/>
          <a:ea typeface="+mn-ea"/>
          <a:cs typeface="+mn-cs"/>
        </a:defRPr>
      </a:lvl4pPr>
      <a:lvl5pPr marL="1822558" algn="l" defTabSz="455634" rtl="0" eaLnBrk="1" latinLnBrk="0" hangingPunct="1">
        <a:defRPr sz="1800" kern="1200">
          <a:solidFill>
            <a:schemeClr val="tx1"/>
          </a:solidFill>
          <a:latin typeface="+mn-lt"/>
          <a:ea typeface="+mn-ea"/>
          <a:cs typeface="+mn-cs"/>
        </a:defRPr>
      </a:lvl5pPr>
      <a:lvl6pPr marL="2278194" algn="l" defTabSz="455634" rtl="0" eaLnBrk="1" latinLnBrk="0" hangingPunct="1">
        <a:defRPr sz="1800" kern="1200">
          <a:solidFill>
            <a:schemeClr val="tx1"/>
          </a:solidFill>
          <a:latin typeface="+mn-lt"/>
          <a:ea typeface="+mn-ea"/>
          <a:cs typeface="+mn-cs"/>
        </a:defRPr>
      </a:lvl6pPr>
      <a:lvl7pPr marL="2733831" algn="l" defTabSz="455634" rtl="0" eaLnBrk="1" latinLnBrk="0" hangingPunct="1">
        <a:defRPr sz="1800" kern="1200">
          <a:solidFill>
            <a:schemeClr val="tx1"/>
          </a:solidFill>
          <a:latin typeface="+mn-lt"/>
          <a:ea typeface="+mn-ea"/>
          <a:cs typeface="+mn-cs"/>
        </a:defRPr>
      </a:lvl7pPr>
      <a:lvl8pPr marL="3189467" algn="l" defTabSz="455634" rtl="0" eaLnBrk="1" latinLnBrk="0" hangingPunct="1">
        <a:defRPr sz="1800" kern="1200">
          <a:solidFill>
            <a:schemeClr val="tx1"/>
          </a:solidFill>
          <a:latin typeface="+mn-lt"/>
          <a:ea typeface="+mn-ea"/>
          <a:cs typeface="+mn-cs"/>
        </a:defRPr>
      </a:lvl8pPr>
      <a:lvl9pPr marL="3645100" algn="l" defTabSz="45563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4492077"/>
            <a:ext cx="4902200" cy="660400"/>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572104572"/>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455634"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1721" indent="-341721" algn="l" defTabSz="455634"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0414" indent="-284782" algn="l" defTabSz="455634"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39099" indent="-227826" algn="l" defTabSz="455634"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594738" indent="-227826" algn="l" defTabSz="455634"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0372" indent="-227826" algn="l" defTabSz="455634"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05998" indent="-227826" algn="l" defTabSz="455634" rtl="0" eaLnBrk="1" latinLnBrk="0" hangingPunct="1">
        <a:spcBef>
          <a:spcPct val="20000"/>
        </a:spcBef>
        <a:buFont typeface="Arial"/>
        <a:buChar char="•"/>
        <a:defRPr sz="2000" kern="1200">
          <a:solidFill>
            <a:schemeClr val="tx1"/>
          </a:solidFill>
          <a:latin typeface="+mn-lt"/>
          <a:ea typeface="+mn-ea"/>
          <a:cs typeface="+mn-cs"/>
        </a:defRPr>
      </a:lvl6pPr>
      <a:lvl7pPr marL="2961651" indent="-227826" algn="l" defTabSz="455634" rtl="0" eaLnBrk="1" latinLnBrk="0" hangingPunct="1">
        <a:spcBef>
          <a:spcPct val="20000"/>
        </a:spcBef>
        <a:buFont typeface="Arial"/>
        <a:buChar char="•"/>
        <a:defRPr sz="2000" kern="1200">
          <a:solidFill>
            <a:schemeClr val="tx1"/>
          </a:solidFill>
          <a:latin typeface="+mn-lt"/>
          <a:ea typeface="+mn-ea"/>
          <a:cs typeface="+mn-cs"/>
        </a:defRPr>
      </a:lvl7pPr>
      <a:lvl8pPr marL="3417288" indent="-227826" algn="l" defTabSz="455634" rtl="0" eaLnBrk="1" latinLnBrk="0" hangingPunct="1">
        <a:spcBef>
          <a:spcPct val="20000"/>
        </a:spcBef>
        <a:buFont typeface="Arial"/>
        <a:buChar char="•"/>
        <a:defRPr sz="2000" kern="1200">
          <a:solidFill>
            <a:schemeClr val="tx1"/>
          </a:solidFill>
          <a:latin typeface="+mn-lt"/>
          <a:ea typeface="+mn-ea"/>
          <a:cs typeface="+mn-cs"/>
        </a:defRPr>
      </a:lvl8pPr>
      <a:lvl9pPr marL="3872927" indent="-227826" algn="l" defTabSz="45563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34" rtl="0" eaLnBrk="1" latinLnBrk="0" hangingPunct="1">
        <a:defRPr sz="1800" kern="1200">
          <a:solidFill>
            <a:schemeClr val="tx1"/>
          </a:solidFill>
          <a:latin typeface="+mn-lt"/>
          <a:ea typeface="+mn-ea"/>
          <a:cs typeface="+mn-cs"/>
        </a:defRPr>
      </a:lvl1pPr>
      <a:lvl2pPr marL="455634" algn="l" defTabSz="455634" rtl="0" eaLnBrk="1" latinLnBrk="0" hangingPunct="1">
        <a:defRPr sz="1800" kern="1200">
          <a:solidFill>
            <a:schemeClr val="tx1"/>
          </a:solidFill>
          <a:latin typeface="+mn-lt"/>
          <a:ea typeface="+mn-ea"/>
          <a:cs typeface="+mn-cs"/>
        </a:defRPr>
      </a:lvl2pPr>
      <a:lvl3pPr marL="911275" algn="l" defTabSz="455634" rtl="0" eaLnBrk="1" latinLnBrk="0" hangingPunct="1">
        <a:defRPr sz="1800" kern="1200">
          <a:solidFill>
            <a:schemeClr val="tx1"/>
          </a:solidFill>
          <a:latin typeface="+mn-lt"/>
          <a:ea typeface="+mn-ea"/>
          <a:cs typeface="+mn-cs"/>
        </a:defRPr>
      </a:lvl3pPr>
      <a:lvl4pPr marL="1366921" algn="l" defTabSz="455634" rtl="0" eaLnBrk="1" latinLnBrk="0" hangingPunct="1">
        <a:defRPr sz="1800" kern="1200">
          <a:solidFill>
            <a:schemeClr val="tx1"/>
          </a:solidFill>
          <a:latin typeface="+mn-lt"/>
          <a:ea typeface="+mn-ea"/>
          <a:cs typeface="+mn-cs"/>
        </a:defRPr>
      </a:lvl4pPr>
      <a:lvl5pPr marL="1822558" algn="l" defTabSz="455634" rtl="0" eaLnBrk="1" latinLnBrk="0" hangingPunct="1">
        <a:defRPr sz="1800" kern="1200">
          <a:solidFill>
            <a:schemeClr val="tx1"/>
          </a:solidFill>
          <a:latin typeface="+mn-lt"/>
          <a:ea typeface="+mn-ea"/>
          <a:cs typeface="+mn-cs"/>
        </a:defRPr>
      </a:lvl5pPr>
      <a:lvl6pPr marL="2278194" algn="l" defTabSz="455634" rtl="0" eaLnBrk="1" latinLnBrk="0" hangingPunct="1">
        <a:defRPr sz="1800" kern="1200">
          <a:solidFill>
            <a:schemeClr val="tx1"/>
          </a:solidFill>
          <a:latin typeface="+mn-lt"/>
          <a:ea typeface="+mn-ea"/>
          <a:cs typeface="+mn-cs"/>
        </a:defRPr>
      </a:lvl6pPr>
      <a:lvl7pPr marL="2733831" algn="l" defTabSz="455634" rtl="0" eaLnBrk="1" latinLnBrk="0" hangingPunct="1">
        <a:defRPr sz="1800" kern="1200">
          <a:solidFill>
            <a:schemeClr val="tx1"/>
          </a:solidFill>
          <a:latin typeface="+mn-lt"/>
          <a:ea typeface="+mn-ea"/>
          <a:cs typeface="+mn-cs"/>
        </a:defRPr>
      </a:lvl7pPr>
      <a:lvl8pPr marL="3189467" algn="l" defTabSz="455634" rtl="0" eaLnBrk="1" latinLnBrk="0" hangingPunct="1">
        <a:defRPr sz="1800" kern="1200">
          <a:solidFill>
            <a:schemeClr val="tx1"/>
          </a:solidFill>
          <a:latin typeface="+mn-lt"/>
          <a:ea typeface="+mn-ea"/>
          <a:cs typeface="+mn-cs"/>
        </a:defRPr>
      </a:lvl8pPr>
      <a:lvl9pPr marL="3645100" algn="l" defTabSz="45563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4492077"/>
            <a:ext cx="4902200" cy="660400"/>
          </a:xfrm>
          <a:prstGeom prst="rect">
            <a:avLst/>
          </a:prstGeom>
          <a:effectLst>
            <a:outerShdw blurRad="152400" dist="25400" dir="16200000" sx="102000" sy="102000" algn="tl" rotWithShape="0">
              <a:srgbClr val="000000">
                <a:alpha val="20000"/>
              </a:srgbClr>
            </a:outerShdw>
          </a:effectLst>
        </p:spPr>
      </p:pic>
      <p:sp>
        <p:nvSpPr>
          <p:cNvPr id="3" name="Slide Number Placeholder 8"/>
          <p:cNvSpPr>
            <a:spLocks noGrp="1"/>
          </p:cNvSpPr>
          <p:nvPr>
            <p:ph type="sldNum" sz="quarter" idx="4"/>
          </p:nvPr>
        </p:nvSpPr>
        <p:spPr>
          <a:xfrm>
            <a:off x="8553385" y="4767264"/>
            <a:ext cx="527219" cy="273844"/>
          </a:xfrm>
          <a:prstGeom prst="rect">
            <a:avLst/>
          </a:prstGeom>
        </p:spPr>
        <p:txBody>
          <a:bodyPr lIns="91125" tIns="45562" rIns="91125" bIns="45562"/>
          <a:lstStyle>
            <a:lvl1pPr>
              <a:defRPr sz="1200"/>
            </a:lvl1p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51090"/>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l" defTabSz="455634"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1721" indent="-341721" algn="l" defTabSz="455634"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0414" indent="-284782" algn="l" defTabSz="455634"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39099" indent="-227826" algn="l" defTabSz="455634"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594738" indent="-227826" algn="l" defTabSz="455634"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0372" indent="-227826" algn="l" defTabSz="455634"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05998" indent="-227826" algn="l" defTabSz="455634" rtl="0" eaLnBrk="1" latinLnBrk="0" hangingPunct="1">
        <a:spcBef>
          <a:spcPct val="20000"/>
        </a:spcBef>
        <a:buFont typeface="Arial"/>
        <a:buChar char="•"/>
        <a:defRPr sz="2000" kern="1200">
          <a:solidFill>
            <a:schemeClr val="tx1"/>
          </a:solidFill>
          <a:latin typeface="+mn-lt"/>
          <a:ea typeface="+mn-ea"/>
          <a:cs typeface="+mn-cs"/>
        </a:defRPr>
      </a:lvl6pPr>
      <a:lvl7pPr marL="2961651" indent="-227826" algn="l" defTabSz="455634" rtl="0" eaLnBrk="1" latinLnBrk="0" hangingPunct="1">
        <a:spcBef>
          <a:spcPct val="20000"/>
        </a:spcBef>
        <a:buFont typeface="Arial"/>
        <a:buChar char="•"/>
        <a:defRPr sz="2000" kern="1200">
          <a:solidFill>
            <a:schemeClr val="tx1"/>
          </a:solidFill>
          <a:latin typeface="+mn-lt"/>
          <a:ea typeface="+mn-ea"/>
          <a:cs typeface="+mn-cs"/>
        </a:defRPr>
      </a:lvl7pPr>
      <a:lvl8pPr marL="3417288" indent="-227826" algn="l" defTabSz="455634" rtl="0" eaLnBrk="1" latinLnBrk="0" hangingPunct="1">
        <a:spcBef>
          <a:spcPct val="20000"/>
        </a:spcBef>
        <a:buFont typeface="Arial"/>
        <a:buChar char="•"/>
        <a:defRPr sz="2000" kern="1200">
          <a:solidFill>
            <a:schemeClr val="tx1"/>
          </a:solidFill>
          <a:latin typeface="+mn-lt"/>
          <a:ea typeface="+mn-ea"/>
          <a:cs typeface="+mn-cs"/>
        </a:defRPr>
      </a:lvl8pPr>
      <a:lvl9pPr marL="3872927" indent="-227826" algn="l" defTabSz="45563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34" rtl="0" eaLnBrk="1" latinLnBrk="0" hangingPunct="1">
        <a:defRPr sz="1800" kern="1200">
          <a:solidFill>
            <a:schemeClr val="tx1"/>
          </a:solidFill>
          <a:latin typeface="+mn-lt"/>
          <a:ea typeface="+mn-ea"/>
          <a:cs typeface="+mn-cs"/>
        </a:defRPr>
      </a:lvl1pPr>
      <a:lvl2pPr marL="455634" algn="l" defTabSz="455634" rtl="0" eaLnBrk="1" latinLnBrk="0" hangingPunct="1">
        <a:defRPr sz="1800" kern="1200">
          <a:solidFill>
            <a:schemeClr val="tx1"/>
          </a:solidFill>
          <a:latin typeface="+mn-lt"/>
          <a:ea typeface="+mn-ea"/>
          <a:cs typeface="+mn-cs"/>
        </a:defRPr>
      </a:lvl2pPr>
      <a:lvl3pPr marL="911275" algn="l" defTabSz="455634" rtl="0" eaLnBrk="1" latinLnBrk="0" hangingPunct="1">
        <a:defRPr sz="1800" kern="1200">
          <a:solidFill>
            <a:schemeClr val="tx1"/>
          </a:solidFill>
          <a:latin typeface="+mn-lt"/>
          <a:ea typeface="+mn-ea"/>
          <a:cs typeface="+mn-cs"/>
        </a:defRPr>
      </a:lvl3pPr>
      <a:lvl4pPr marL="1366921" algn="l" defTabSz="455634" rtl="0" eaLnBrk="1" latinLnBrk="0" hangingPunct="1">
        <a:defRPr sz="1800" kern="1200">
          <a:solidFill>
            <a:schemeClr val="tx1"/>
          </a:solidFill>
          <a:latin typeface="+mn-lt"/>
          <a:ea typeface="+mn-ea"/>
          <a:cs typeface="+mn-cs"/>
        </a:defRPr>
      </a:lvl4pPr>
      <a:lvl5pPr marL="1822558" algn="l" defTabSz="455634" rtl="0" eaLnBrk="1" latinLnBrk="0" hangingPunct="1">
        <a:defRPr sz="1800" kern="1200">
          <a:solidFill>
            <a:schemeClr val="tx1"/>
          </a:solidFill>
          <a:latin typeface="+mn-lt"/>
          <a:ea typeface="+mn-ea"/>
          <a:cs typeface="+mn-cs"/>
        </a:defRPr>
      </a:lvl5pPr>
      <a:lvl6pPr marL="2278194" algn="l" defTabSz="455634" rtl="0" eaLnBrk="1" latinLnBrk="0" hangingPunct="1">
        <a:defRPr sz="1800" kern="1200">
          <a:solidFill>
            <a:schemeClr val="tx1"/>
          </a:solidFill>
          <a:latin typeface="+mn-lt"/>
          <a:ea typeface="+mn-ea"/>
          <a:cs typeface="+mn-cs"/>
        </a:defRPr>
      </a:lvl6pPr>
      <a:lvl7pPr marL="2733831" algn="l" defTabSz="455634" rtl="0" eaLnBrk="1" latinLnBrk="0" hangingPunct="1">
        <a:defRPr sz="1800" kern="1200">
          <a:solidFill>
            <a:schemeClr val="tx1"/>
          </a:solidFill>
          <a:latin typeface="+mn-lt"/>
          <a:ea typeface="+mn-ea"/>
          <a:cs typeface="+mn-cs"/>
        </a:defRPr>
      </a:lvl7pPr>
      <a:lvl8pPr marL="3189467" algn="l" defTabSz="455634" rtl="0" eaLnBrk="1" latinLnBrk="0" hangingPunct="1">
        <a:defRPr sz="1800" kern="1200">
          <a:solidFill>
            <a:schemeClr val="tx1"/>
          </a:solidFill>
          <a:latin typeface="+mn-lt"/>
          <a:ea typeface="+mn-ea"/>
          <a:cs typeface="+mn-cs"/>
        </a:defRPr>
      </a:lvl8pPr>
      <a:lvl9pPr marL="3645100" algn="l" defTabSz="45563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BA00"/>
        </a:solidFill>
        <a:effectLst/>
      </p:bgPr>
    </p:bg>
    <p:spTree>
      <p:nvGrpSpPr>
        <p:cNvPr id="1" name=""/>
        <p:cNvGrpSpPr/>
        <p:nvPr/>
      </p:nvGrpSpPr>
      <p:grpSpPr>
        <a:xfrm>
          <a:off x="0" y="0"/>
          <a:ext cx="0" cy="0"/>
          <a:chOff x="0" y="0"/>
          <a:chExt cx="0" cy="0"/>
        </a:xfrm>
      </p:grpSpPr>
      <p:pic>
        <p:nvPicPr>
          <p:cNvPr id="7" name="Picture 6" descr="vcu-ppt-cover.eps"/>
          <p:cNvPicPr>
            <a:picLocks noChangeAspect="1"/>
          </p:cNvPicPr>
          <p:nvPr userDrawn="1"/>
        </p:nvPicPr>
        <p:blipFill rotWithShape="1">
          <a:blip r:embed="rId3">
            <a:extLst>
              <a:ext uri="{28A0092B-C50C-407E-A947-70E740481C1C}">
                <a14:useLocalDpi xmlns:a14="http://schemas.microsoft.com/office/drawing/2010/main" val="0"/>
              </a:ext>
            </a:extLst>
          </a:blip>
          <a:srcRect r="74722"/>
          <a:stretch/>
        </p:blipFill>
        <p:spPr>
          <a:xfrm>
            <a:off x="1" y="0"/>
            <a:ext cx="2311400" cy="5143500"/>
          </a:xfrm>
          <a:prstGeom prst="rect">
            <a:avLst/>
          </a:prstGeom>
        </p:spPr>
      </p:pic>
    </p:spTree>
    <p:extLst>
      <p:ext uri="{BB962C8B-B14F-4D97-AF65-F5344CB8AC3E}">
        <p14:creationId xmlns:p14="http://schemas.microsoft.com/office/powerpoint/2010/main" val="1993798835"/>
      </p:ext>
    </p:extLst>
  </p:cSld>
  <p:clrMap bg1="lt1" tx1="dk1" bg2="lt2" tx2="dk2" accent1="accent1" accent2="accent2" accent3="accent3" accent4="accent4" accent5="accent5" accent6="accent6" hlink="hlink" folHlink="folHlink"/>
  <p:sldLayoutIdLst>
    <p:sldLayoutId id="2147483731" r:id="rId1"/>
  </p:sldLayoutIdLst>
  <p:hf hdr="0" ftr="0" dt="0"/>
  <p:txStyles>
    <p:titleStyle>
      <a:lvl1pPr algn="l" defTabSz="455634" rtl="0" eaLnBrk="1" latinLnBrk="0" hangingPunct="1">
        <a:spcBef>
          <a:spcPct val="0"/>
        </a:spcBef>
        <a:buNone/>
        <a:defRPr sz="4000" b="1" kern="1200">
          <a:solidFill>
            <a:srgbClr val="FFFFFF"/>
          </a:solidFill>
          <a:latin typeface="+mj-lt"/>
          <a:ea typeface="+mj-ea"/>
          <a:cs typeface="+mj-cs"/>
        </a:defRPr>
      </a:lvl1pPr>
    </p:titleStyle>
    <p:bodyStyle>
      <a:lvl1pPr marL="341721" indent="-341721" algn="l" defTabSz="455634" rtl="0" eaLnBrk="1" latinLnBrk="0" hangingPunct="1">
        <a:spcBef>
          <a:spcPct val="20000"/>
        </a:spcBef>
        <a:buFont typeface="Arial"/>
        <a:buChar char="•"/>
        <a:defRPr sz="2800" kern="1200">
          <a:solidFill>
            <a:schemeClr val="tx1"/>
          </a:solidFill>
          <a:latin typeface="+mn-lt"/>
          <a:ea typeface="+mn-ea"/>
          <a:cs typeface="+mn-cs"/>
        </a:defRPr>
      </a:lvl1pPr>
      <a:lvl2pPr marL="740414" indent="-284782" algn="l" defTabSz="455634" rtl="0" eaLnBrk="1" latinLnBrk="0" hangingPunct="1">
        <a:spcBef>
          <a:spcPct val="20000"/>
        </a:spcBef>
        <a:buFont typeface="Arial"/>
        <a:buChar char="–"/>
        <a:defRPr sz="2400" kern="1200">
          <a:solidFill>
            <a:schemeClr val="tx1"/>
          </a:solidFill>
          <a:latin typeface="+mn-lt"/>
          <a:ea typeface="+mn-ea"/>
          <a:cs typeface="+mn-cs"/>
        </a:defRPr>
      </a:lvl2pPr>
      <a:lvl3pPr marL="1139099" indent="-227826" algn="l" defTabSz="455634" rtl="0" eaLnBrk="1" latinLnBrk="0" hangingPunct="1">
        <a:spcBef>
          <a:spcPct val="20000"/>
        </a:spcBef>
        <a:buFont typeface="Arial"/>
        <a:buChar char="•"/>
        <a:defRPr sz="2000" kern="1200">
          <a:solidFill>
            <a:schemeClr val="tx1"/>
          </a:solidFill>
          <a:latin typeface="+mn-lt"/>
          <a:ea typeface="+mn-ea"/>
          <a:cs typeface="+mn-cs"/>
        </a:defRPr>
      </a:lvl3pPr>
      <a:lvl4pPr marL="1594738" indent="-227826" algn="l" defTabSz="455634" rtl="0" eaLnBrk="1" latinLnBrk="0" hangingPunct="1">
        <a:spcBef>
          <a:spcPct val="20000"/>
        </a:spcBef>
        <a:buFont typeface="Arial"/>
        <a:buChar char="–"/>
        <a:defRPr sz="1800" kern="1200">
          <a:solidFill>
            <a:schemeClr val="tx1"/>
          </a:solidFill>
          <a:latin typeface="+mn-lt"/>
          <a:ea typeface="+mn-ea"/>
          <a:cs typeface="+mn-cs"/>
        </a:defRPr>
      </a:lvl4pPr>
      <a:lvl5pPr marL="2050372" indent="-227826" algn="l" defTabSz="455634" rtl="0" eaLnBrk="1" latinLnBrk="0" hangingPunct="1">
        <a:spcBef>
          <a:spcPct val="20000"/>
        </a:spcBef>
        <a:buFont typeface="Arial"/>
        <a:buChar char="»"/>
        <a:defRPr sz="1800" kern="1200">
          <a:solidFill>
            <a:schemeClr val="tx1"/>
          </a:solidFill>
          <a:latin typeface="+mn-lt"/>
          <a:ea typeface="+mn-ea"/>
          <a:cs typeface="+mn-cs"/>
        </a:defRPr>
      </a:lvl5pPr>
      <a:lvl6pPr marL="2505998" indent="-227826" algn="l" defTabSz="455634" rtl="0" eaLnBrk="1" latinLnBrk="0" hangingPunct="1">
        <a:spcBef>
          <a:spcPct val="20000"/>
        </a:spcBef>
        <a:buFont typeface="Arial"/>
        <a:buChar char="•"/>
        <a:defRPr sz="2000" kern="1200">
          <a:solidFill>
            <a:schemeClr val="tx1"/>
          </a:solidFill>
          <a:latin typeface="+mn-lt"/>
          <a:ea typeface="+mn-ea"/>
          <a:cs typeface="+mn-cs"/>
        </a:defRPr>
      </a:lvl6pPr>
      <a:lvl7pPr marL="2961651" indent="-227826" algn="l" defTabSz="455634" rtl="0" eaLnBrk="1" latinLnBrk="0" hangingPunct="1">
        <a:spcBef>
          <a:spcPct val="20000"/>
        </a:spcBef>
        <a:buFont typeface="Arial"/>
        <a:buChar char="•"/>
        <a:defRPr sz="2000" kern="1200">
          <a:solidFill>
            <a:schemeClr val="tx1"/>
          </a:solidFill>
          <a:latin typeface="+mn-lt"/>
          <a:ea typeface="+mn-ea"/>
          <a:cs typeface="+mn-cs"/>
        </a:defRPr>
      </a:lvl7pPr>
      <a:lvl8pPr marL="3417288" indent="-227826" algn="l" defTabSz="455634" rtl="0" eaLnBrk="1" latinLnBrk="0" hangingPunct="1">
        <a:spcBef>
          <a:spcPct val="20000"/>
        </a:spcBef>
        <a:buFont typeface="Arial"/>
        <a:buChar char="•"/>
        <a:defRPr sz="2000" kern="1200">
          <a:solidFill>
            <a:schemeClr val="tx1"/>
          </a:solidFill>
          <a:latin typeface="+mn-lt"/>
          <a:ea typeface="+mn-ea"/>
          <a:cs typeface="+mn-cs"/>
        </a:defRPr>
      </a:lvl8pPr>
      <a:lvl9pPr marL="3872927" indent="-227826" algn="l" defTabSz="45563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34" rtl="0" eaLnBrk="1" latinLnBrk="0" hangingPunct="1">
        <a:defRPr sz="1800" kern="1200">
          <a:solidFill>
            <a:schemeClr val="tx1"/>
          </a:solidFill>
          <a:latin typeface="+mn-lt"/>
          <a:ea typeface="+mn-ea"/>
          <a:cs typeface="+mn-cs"/>
        </a:defRPr>
      </a:lvl1pPr>
      <a:lvl2pPr marL="455634" algn="l" defTabSz="455634" rtl="0" eaLnBrk="1" latinLnBrk="0" hangingPunct="1">
        <a:defRPr sz="1800" kern="1200">
          <a:solidFill>
            <a:schemeClr val="tx1"/>
          </a:solidFill>
          <a:latin typeface="+mn-lt"/>
          <a:ea typeface="+mn-ea"/>
          <a:cs typeface="+mn-cs"/>
        </a:defRPr>
      </a:lvl2pPr>
      <a:lvl3pPr marL="911275" algn="l" defTabSz="455634" rtl="0" eaLnBrk="1" latinLnBrk="0" hangingPunct="1">
        <a:defRPr sz="1800" kern="1200">
          <a:solidFill>
            <a:schemeClr val="tx1"/>
          </a:solidFill>
          <a:latin typeface="+mn-lt"/>
          <a:ea typeface="+mn-ea"/>
          <a:cs typeface="+mn-cs"/>
        </a:defRPr>
      </a:lvl3pPr>
      <a:lvl4pPr marL="1366921" algn="l" defTabSz="455634" rtl="0" eaLnBrk="1" latinLnBrk="0" hangingPunct="1">
        <a:defRPr sz="1800" kern="1200">
          <a:solidFill>
            <a:schemeClr val="tx1"/>
          </a:solidFill>
          <a:latin typeface="+mn-lt"/>
          <a:ea typeface="+mn-ea"/>
          <a:cs typeface="+mn-cs"/>
        </a:defRPr>
      </a:lvl4pPr>
      <a:lvl5pPr marL="1822558" algn="l" defTabSz="455634" rtl="0" eaLnBrk="1" latinLnBrk="0" hangingPunct="1">
        <a:defRPr sz="1800" kern="1200">
          <a:solidFill>
            <a:schemeClr val="tx1"/>
          </a:solidFill>
          <a:latin typeface="+mn-lt"/>
          <a:ea typeface="+mn-ea"/>
          <a:cs typeface="+mn-cs"/>
        </a:defRPr>
      </a:lvl5pPr>
      <a:lvl6pPr marL="2278194" algn="l" defTabSz="455634" rtl="0" eaLnBrk="1" latinLnBrk="0" hangingPunct="1">
        <a:defRPr sz="1800" kern="1200">
          <a:solidFill>
            <a:schemeClr val="tx1"/>
          </a:solidFill>
          <a:latin typeface="+mn-lt"/>
          <a:ea typeface="+mn-ea"/>
          <a:cs typeface="+mn-cs"/>
        </a:defRPr>
      </a:lvl6pPr>
      <a:lvl7pPr marL="2733831" algn="l" defTabSz="455634" rtl="0" eaLnBrk="1" latinLnBrk="0" hangingPunct="1">
        <a:defRPr sz="1800" kern="1200">
          <a:solidFill>
            <a:schemeClr val="tx1"/>
          </a:solidFill>
          <a:latin typeface="+mn-lt"/>
          <a:ea typeface="+mn-ea"/>
          <a:cs typeface="+mn-cs"/>
        </a:defRPr>
      </a:lvl7pPr>
      <a:lvl8pPr marL="3189467" algn="l" defTabSz="455634" rtl="0" eaLnBrk="1" latinLnBrk="0" hangingPunct="1">
        <a:defRPr sz="1800" kern="1200">
          <a:solidFill>
            <a:schemeClr val="tx1"/>
          </a:solidFill>
          <a:latin typeface="+mn-lt"/>
          <a:ea typeface="+mn-ea"/>
          <a:cs typeface="+mn-cs"/>
        </a:defRPr>
      </a:lvl8pPr>
      <a:lvl9pPr marL="3645100" algn="l" defTabSz="45563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4492077"/>
            <a:ext cx="4902200" cy="660400"/>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3045113346"/>
      </p:ext>
    </p:extLst>
  </p:cSld>
  <p:clrMap bg1="lt1" tx1="dk1" bg2="lt2" tx2="dk2" accent1="accent1" accent2="accent2" accent3="accent3" accent4="accent4" accent5="accent5" accent6="accent6" hlink="hlink" folHlink="folHlink"/>
  <p:sldLayoutIdLst>
    <p:sldLayoutId id="2147483733" r:id="rId1"/>
    <p:sldLayoutId id="2147483734" r:id="rId2"/>
  </p:sldLayoutIdLst>
  <p:hf hdr="0" ftr="0" dt="0"/>
  <p:txStyles>
    <p:titleStyle>
      <a:lvl1pPr algn="l" defTabSz="455634"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1721" indent="-341721" algn="l" defTabSz="455634"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0414" indent="-284782" algn="l" defTabSz="455634"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39099" indent="-227826" algn="l" defTabSz="455634"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594738" indent="-227826" algn="l" defTabSz="455634"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0372" indent="-227826" algn="l" defTabSz="455634"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05998" indent="-227826" algn="l" defTabSz="455634" rtl="0" eaLnBrk="1" latinLnBrk="0" hangingPunct="1">
        <a:spcBef>
          <a:spcPct val="20000"/>
        </a:spcBef>
        <a:buFont typeface="Arial"/>
        <a:buChar char="•"/>
        <a:defRPr sz="2000" kern="1200">
          <a:solidFill>
            <a:schemeClr val="tx1"/>
          </a:solidFill>
          <a:latin typeface="+mn-lt"/>
          <a:ea typeface="+mn-ea"/>
          <a:cs typeface="+mn-cs"/>
        </a:defRPr>
      </a:lvl6pPr>
      <a:lvl7pPr marL="2961651" indent="-227826" algn="l" defTabSz="455634" rtl="0" eaLnBrk="1" latinLnBrk="0" hangingPunct="1">
        <a:spcBef>
          <a:spcPct val="20000"/>
        </a:spcBef>
        <a:buFont typeface="Arial"/>
        <a:buChar char="•"/>
        <a:defRPr sz="2000" kern="1200">
          <a:solidFill>
            <a:schemeClr val="tx1"/>
          </a:solidFill>
          <a:latin typeface="+mn-lt"/>
          <a:ea typeface="+mn-ea"/>
          <a:cs typeface="+mn-cs"/>
        </a:defRPr>
      </a:lvl7pPr>
      <a:lvl8pPr marL="3417288" indent="-227826" algn="l" defTabSz="455634" rtl="0" eaLnBrk="1" latinLnBrk="0" hangingPunct="1">
        <a:spcBef>
          <a:spcPct val="20000"/>
        </a:spcBef>
        <a:buFont typeface="Arial"/>
        <a:buChar char="•"/>
        <a:defRPr sz="2000" kern="1200">
          <a:solidFill>
            <a:schemeClr val="tx1"/>
          </a:solidFill>
          <a:latin typeface="+mn-lt"/>
          <a:ea typeface="+mn-ea"/>
          <a:cs typeface="+mn-cs"/>
        </a:defRPr>
      </a:lvl8pPr>
      <a:lvl9pPr marL="3872927" indent="-227826" algn="l" defTabSz="45563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34" rtl="0" eaLnBrk="1" latinLnBrk="0" hangingPunct="1">
        <a:defRPr sz="1800" kern="1200">
          <a:solidFill>
            <a:schemeClr val="tx1"/>
          </a:solidFill>
          <a:latin typeface="+mn-lt"/>
          <a:ea typeface="+mn-ea"/>
          <a:cs typeface="+mn-cs"/>
        </a:defRPr>
      </a:lvl1pPr>
      <a:lvl2pPr marL="455634" algn="l" defTabSz="455634" rtl="0" eaLnBrk="1" latinLnBrk="0" hangingPunct="1">
        <a:defRPr sz="1800" kern="1200">
          <a:solidFill>
            <a:schemeClr val="tx1"/>
          </a:solidFill>
          <a:latin typeface="+mn-lt"/>
          <a:ea typeface="+mn-ea"/>
          <a:cs typeface="+mn-cs"/>
        </a:defRPr>
      </a:lvl2pPr>
      <a:lvl3pPr marL="911275" algn="l" defTabSz="455634" rtl="0" eaLnBrk="1" latinLnBrk="0" hangingPunct="1">
        <a:defRPr sz="1800" kern="1200">
          <a:solidFill>
            <a:schemeClr val="tx1"/>
          </a:solidFill>
          <a:latin typeface="+mn-lt"/>
          <a:ea typeface="+mn-ea"/>
          <a:cs typeface="+mn-cs"/>
        </a:defRPr>
      </a:lvl3pPr>
      <a:lvl4pPr marL="1366921" algn="l" defTabSz="455634" rtl="0" eaLnBrk="1" latinLnBrk="0" hangingPunct="1">
        <a:defRPr sz="1800" kern="1200">
          <a:solidFill>
            <a:schemeClr val="tx1"/>
          </a:solidFill>
          <a:latin typeface="+mn-lt"/>
          <a:ea typeface="+mn-ea"/>
          <a:cs typeface="+mn-cs"/>
        </a:defRPr>
      </a:lvl4pPr>
      <a:lvl5pPr marL="1822558" algn="l" defTabSz="455634" rtl="0" eaLnBrk="1" latinLnBrk="0" hangingPunct="1">
        <a:defRPr sz="1800" kern="1200">
          <a:solidFill>
            <a:schemeClr val="tx1"/>
          </a:solidFill>
          <a:latin typeface="+mn-lt"/>
          <a:ea typeface="+mn-ea"/>
          <a:cs typeface="+mn-cs"/>
        </a:defRPr>
      </a:lvl5pPr>
      <a:lvl6pPr marL="2278194" algn="l" defTabSz="455634" rtl="0" eaLnBrk="1" latinLnBrk="0" hangingPunct="1">
        <a:defRPr sz="1800" kern="1200">
          <a:solidFill>
            <a:schemeClr val="tx1"/>
          </a:solidFill>
          <a:latin typeface="+mn-lt"/>
          <a:ea typeface="+mn-ea"/>
          <a:cs typeface="+mn-cs"/>
        </a:defRPr>
      </a:lvl6pPr>
      <a:lvl7pPr marL="2733831" algn="l" defTabSz="455634" rtl="0" eaLnBrk="1" latinLnBrk="0" hangingPunct="1">
        <a:defRPr sz="1800" kern="1200">
          <a:solidFill>
            <a:schemeClr val="tx1"/>
          </a:solidFill>
          <a:latin typeface="+mn-lt"/>
          <a:ea typeface="+mn-ea"/>
          <a:cs typeface="+mn-cs"/>
        </a:defRPr>
      </a:lvl7pPr>
      <a:lvl8pPr marL="3189467" algn="l" defTabSz="455634" rtl="0" eaLnBrk="1" latinLnBrk="0" hangingPunct="1">
        <a:defRPr sz="1800" kern="1200">
          <a:solidFill>
            <a:schemeClr val="tx1"/>
          </a:solidFill>
          <a:latin typeface="+mn-lt"/>
          <a:ea typeface="+mn-ea"/>
          <a:cs typeface="+mn-cs"/>
        </a:defRPr>
      </a:lvl8pPr>
      <a:lvl9pPr marL="3645100" algn="l" defTabSz="45563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4492077"/>
            <a:ext cx="4902200" cy="660400"/>
          </a:xfrm>
          <a:prstGeom prst="rect">
            <a:avLst/>
          </a:prstGeom>
          <a:effectLst>
            <a:outerShdw blurRad="152400" dist="25400" dir="16200000" sx="102000" sy="102000" algn="tl" rotWithShape="0">
              <a:srgbClr val="000000">
                <a:alpha val="20000"/>
              </a:srgbClr>
            </a:outerShdw>
          </a:effectLst>
        </p:spPr>
      </p:pic>
      <p:sp>
        <p:nvSpPr>
          <p:cNvPr id="3" name="Slide Number Placeholder 8"/>
          <p:cNvSpPr>
            <a:spLocks noGrp="1"/>
          </p:cNvSpPr>
          <p:nvPr>
            <p:ph type="sldNum" sz="quarter" idx="4"/>
          </p:nvPr>
        </p:nvSpPr>
        <p:spPr>
          <a:xfrm>
            <a:off x="8553385" y="4767264"/>
            <a:ext cx="527219" cy="273844"/>
          </a:xfrm>
          <a:prstGeom prst="rect">
            <a:avLst/>
          </a:prstGeom>
        </p:spPr>
        <p:txBody>
          <a:bodyPr lIns="91125" tIns="45562" rIns="91125" bIns="45562"/>
          <a:lstStyle>
            <a:lvl1pPr>
              <a:defRPr sz="1200"/>
            </a:lvl1pPr>
          </a:lstStyle>
          <a:p>
            <a:fld id="{690329F5-542D-9840-825F-A9A559834D5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5550874"/>
      </p:ext>
    </p:extLst>
  </p:cSld>
  <p:clrMap bg1="lt1" tx1="dk1" bg2="lt2" tx2="dk2" accent1="accent1" accent2="accent2" accent3="accent3" accent4="accent4" accent5="accent5" accent6="accent6" hlink="hlink" folHlink="folHlink"/>
  <p:sldLayoutIdLst>
    <p:sldLayoutId id="2147483737" r:id="rId1"/>
    <p:sldLayoutId id="2147483738" r:id="rId2"/>
  </p:sldLayoutIdLst>
  <p:hf hdr="0" ftr="0" dt="0"/>
  <p:txStyles>
    <p:titleStyle>
      <a:lvl1pPr algn="l" defTabSz="455634"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1721" indent="-341721" algn="l" defTabSz="455634"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1pPr>
      <a:lvl2pPr marL="740414" indent="-284782" algn="l" defTabSz="455634"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2pPr>
      <a:lvl3pPr marL="1139099" indent="-227826" algn="l" defTabSz="455634"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3pPr>
      <a:lvl4pPr marL="1594738" indent="-227826" algn="l" defTabSz="455634"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4pPr>
      <a:lvl5pPr marL="2050372" indent="-227826" algn="l" defTabSz="455634" rtl="0" eaLnBrk="1" latinLnBrk="0" hangingPunct="1">
        <a:spcBef>
          <a:spcPct val="20000"/>
        </a:spcBef>
        <a:buFont typeface="Arial"/>
        <a:buChar char="»"/>
        <a:defRPr sz="1800" kern="1200">
          <a:solidFill>
            <a:schemeClr val="tx1">
              <a:lumMod val="65000"/>
              <a:lumOff val="35000"/>
            </a:schemeClr>
          </a:solidFill>
          <a:latin typeface="+mn-lt"/>
          <a:ea typeface="+mn-ea"/>
          <a:cs typeface="+mn-cs"/>
        </a:defRPr>
      </a:lvl5pPr>
      <a:lvl6pPr marL="2505998" indent="-227826" algn="l" defTabSz="455634" rtl="0" eaLnBrk="1" latinLnBrk="0" hangingPunct="1">
        <a:spcBef>
          <a:spcPct val="20000"/>
        </a:spcBef>
        <a:buFont typeface="Arial"/>
        <a:buChar char="•"/>
        <a:defRPr sz="2000" kern="1200">
          <a:solidFill>
            <a:schemeClr val="tx1"/>
          </a:solidFill>
          <a:latin typeface="+mn-lt"/>
          <a:ea typeface="+mn-ea"/>
          <a:cs typeface="+mn-cs"/>
        </a:defRPr>
      </a:lvl6pPr>
      <a:lvl7pPr marL="2961651" indent="-227826" algn="l" defTabSz="455634" rtl="0" eaLnBrk="1" latinLnBrk="0" hangingPunct="1">
        <a:spcBef>
          <a:spcPct val="20000"/>
        </a:spcBef>
        <a:buFont typeface="Arial"/>
        <a:buChar char="•"/>
        <a:defRPr sz="2000" kern="1200">
          <a:solidFill>
            <a:schemeClr val="tx1"/>
          </a:solidFill>
          <a:latin typeface="+mn-lt"/>
          <a:ea typeface="+mn-ea"/>
          <a:cs typeface="+mn-cs"/>
        </a:defRPr>
      </a:lvl7pPr>
      <a:lvl8pPr marL="3417288" indent="-227826" algn="l" defTabSz="455634" rtl="0" eaLnBrk="1" latinLnBrk="0" hangingPunct="1">
        <a:spcBef>
          <a:spcPct val="20000"/>
        </a:spcBef>
        <a:buFont typeface="Arial"/>
        <a:buChar char="•"/>
        <a:defRPr sz="2000" kern="1200">
          <a:solidFill>
            <a:schemeClr val="tx1"/>
          </a:solidFill>
          <a:latin typeface="+mn-lt"/>
          <a:ea typeface="+mn-ea"/>
          <a:cs typeface="+mn-cs"/>
        </a:defRPr>
      </a:lvl8pPr>
      <a:lvl9pPr marL="3872927" indent="-227826" algn="l" defTabSz="45563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634" rtl="0" eaLnBrk="1" latinLnBrk="0" hangingPunct="1">
        <a:defRPr sz="1800" kern="1200">
          <a:solidFill>
            <a:schemeClr val="tx1"/>
          </a:solidFill>
          <a:latin typeface="+mn-lt"/>
          <a:ea typeface="+mn-ea"/>
          <a:cs typeface="+mn-cs"/>
        </a:defRPr>
      </a:lvl1pPr>
      <a:lvl2pPr marL="455634" algn="l" defTabSz="455634" rtl="0" eaLnBrk="1" latinLnBrk="0" hangingPunct="1">
        <a:defRPr sz="1800" kern="1200">
          <a:solidFill>
            <a:schemeClr val="tx1"/>
          </a:solidFill>
          <a:latin typeface="+mn-lt"/>
          <a:ea typeface="+mn-ea"/>
          <a:cs typeface="+mn-cs"/>
        </a:defRPr>
      </a:lvl2pPr>
      <a:lvl3pPr marL="911275" algn="l" defTabSz="455634" rtl="0" eaLnBrk="1" latinLnBrk="0" hangingPunct="1">
        <a:defRPr sz="1800" kern="1200">
          <a:solidFill>
            <a:schemeClr val="tx1"/>
          </a:solidFill>
          <a:latin typeface="+mn-lt"/>
          <a:ea typeface="+mn-ea"/>
          <a:cs typeface="+mn-cs"/>
        </a:defRPr>
      </a:lvl3pPr>
      <a:lvl4pPr marL="1366921" algn="l" defTabSz="455634" rtl="0" eaLnBrk="1" latinLnBrk="0" hangingPunct="1">
        <a:defRPr sz="1800" kern="1200">
          <a:solidFill>
            <a:schemeClr val="tx1"/>
          </a:solidFill>
          <a:latin typeface="+mn-lt"/>
          <a:ea typeface="+mn-ea"/>
          <a:cs typeface="+mn-cs"/>
        </a:defRPr>
      </a:lvl4pPr>
      <a:lvl5pPr marL="1822558" algn="l" defTabSz="455634" rtl="0" eaLnBrk="1" latinLnBrk="0" hangingPunct="1">
        <a:defRPr sz="1800" kern="1200">
          <a:solidFill>
            <a:schemeClr val="tx1"/>
          </a:solidFill>
          <a:latin typeface="+mn-lt"/>
          <a:ea typeface="+mn-ea"/>
          <a:cs typeface="+mn-cs"/>
        </a:defRPr>
      </a:lvl5pPr>
      <a:lvl6pPr marL="2278194" algn="l" defTabSz="455634" rtl="0" eaLnBrk="1" latinLnBrk="0" hangingPunct="1">
        <a:defRPr sz="1800" kern="1200">
          <a:solidFill>
            <a:schemeClr val="tx1"/>
          </a:solidFill>
          <a:latin typeface="+mn-lt"/>
          <a:ea typeface="+mn-ea"/>
          <a:cs typeface="+mn-cs"/>
        </a:defRPr>
      </a:lvl6pPr>
      <a:lvl7pPr marL="2733831" algn="l" defTabSz="455634" rtl="0" eaLnBrk="1" latinLnBrk="0" hangingPunct="1">
        <a:defRPr sz="1800" kern="1200">
          <a:solidFill>
            <a:schemeClr val="tx1"/>
          </a:solidFill>
          <a:latin typeface="+mn-lt"/>
          <a:ea typeface="+mn-ea"/>
          <a:cs typeface="+mn-cs"/>
        </a:defRPr>
      </a:lvl7pPr>
      <a:lvl8pPr marL="3189467" algn="l" defTabSz="455634" rtl="0" eaLnBrk="1" latinLnBrk="0" hangingPunct="1">
        <a:defRPr sz="1800" kern="1200">
          <a:solidFill>
            <a:schemeClr val="tx1"/>
          </a:solidFill>
          <a:latin typeface="+mn-lt"/>
          <a:ea typeface="+mn-ea"/>
          <a:cs typeface="+mn-cs"/>
        </a:defRPr>
      </a:lvl8pPr>
      <a:lvl9pPr marL="3645100" algn="l" defTabSz="45563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provost.vcu.edu/hb1faq/#genera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directory.vcu.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irectory.vcu.edu/consent-options"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hyperlink" Target="go.vcu.edu/hb1"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mailto:drgee@vcu.edu"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go.vcu.edu/hb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rar.vcu.edu/records/family-educational-rights-and-privacy-act/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studentprivacy.ed.gov/node/548/#0.1_se34.1.99_13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rar.vcu.edu/records/family-educational-rights-and-privacy-ac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9521" y="1202520"/>
            <a:ext cx="5728528" cy="1102519"/>
          </a:xfrm>
        </p:spPr>
        <p:txBody>
          <a:bodyPr/>
          <a:lstStyle/>
          <a:p>
            <a:r>
              <a:rPr lang="en-US" dirty="0" smtClean="0"/>
              <a:t>Student Contact Information</a:t>
            </a:r>
            <a:br>
              <a:rPr lang="en-US" dirty="0" smtClean="0"/>
            </a:br>
            <a:r>
              <a:rPr lang="en-US" dirty="0" smtClean="0"/>
              <a:t>Virginia Law and FERPA</a:t>
            </a:r>
            <a:br>
              <a:rPr lang="en-US" dirty="0" smtClean="0"/>
            </a:br>
            <a:r>
              <a:rPr lang="en-US" sz="2400" dirty="0" smtClean="0"/>
              <a:t>Challenges</a:t>
            </a:r>
            <a:r>
              <a:rPr lang="en-US" sz="2400" dirty="0"/>
              <a:t>, Resources and Moving Forward</a:t>
            </a:r>
          </a:p>
        </p:txBody>
      </p:sp>
      <p:sp>
        <p:nvSpPr>
          <p:cNvPr id="3" name="Subtitle 2"/>
          <p:cNvSpPr>
            <a:spLocks noGrp="1"/>
          </p:cNvSpPr>
          <p:nvPr>
            <p:ph type="subTitle" idx="1"/>
          </p:nvPr>
        </p:nvSpPr>
        <p:spPr/>
        <p:txBody>
          <a:bodyPr>
            <a:normAutofit lnSpcReduction="10000"/>
          </a:bodyPr>
          <a:lstStyle/>
          <a:p>
            <a:endParaRPr lang="en-US" dirty="0" smtClean="0"/>
          </a:p>
          <a:p>
            <a:r>
              <a:rPr lang="en-US" dirty="0" smtClean="0"/>
              <a:t>Communications Network</a:t>
            </a:r>
            <a:endParaRPr lang="en-US" dirty="0"/>
          </a:p>
          <a:p>
            <a:r>
              <a:rPr lang="en-US" dirty="0" smtClean="0"/>
              <a:t>October 16, 2018</a:t>
            </a:r>
            <a:endParaRPr lang="en-US" dirty="0"/>
          </a:p>
          <a:p>
            <a:endParaRPr lang="en-US" dirty="0"/>
          </a:p>
        </p:txBody>
      </p:sp>
    </p:spTree>
    <p:extLst>
      <p:ext uri="{BB962C8B-B14F-4D97-AF65-F5344CB8AC3E}">
        <p14:creationId xmlns:p14="http://schemas.microsoft.com/office/powerpoint/2010/main" val="474489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Va. Code § 23.1-405(C)</a:t>
            </a:r>
          </a:p>
        </p:txBody>
      </p:sp>
      <p:sp>
        <p:nvSpPr>
          <p:cNvPr id="6" name="Content Placeholder 5"/>
          <p:cNvSpPr>
            <a:spLocks noGrp="1"/>
          </p:cNvSpPr>
          <p:nvPr>
            <p:ph sz="half" idx="2"/>
          </p:nvPr>
        </p:nvSpPr>
        <p:spPr>
          <a:xfrm>
            <a:off x="600291" y="1286603"/>
            <a:ext cx="4040188" cy="2963466"/>
          </a:xfrm>
        </p:spPr>
        <p:txBody>
          <a:bodyPr/>
          <a:lstStyle/>
          <a:p>
            <a:r>
              <a:rPr lang="en-US" sz="1800" dirty="0"/>
              <a:t>“[N]o institution shall disclose </a:t>
            </a:r>
          </a:p>
          <a:p>
            <a:r>
              <a:rPr lang="en-US" sz="1800" dirty="0"/>
              <a:t>the address, telephone number, or email address </a:t>
            </a:r>
          </a:p>
          <a:p>
            <a:r>
              <a:rPr lang="en-US" sz="1800" dirty="0"/>
              <a:t>of a student </a:t>
            </a:r>
          </a:p>
          <a:p>
            <a:r>
              <a:rPr lang="en-US" sz="1800" dirty="0"/>
              <a:t>pursuant to </a:t>
            </a:r>
            <a:r>
              <a:rPr lang="en-US" sz="1800" dirty="0" smtClean="0"/>
              <a:t>[FERPA’s directory information exception or </a:t>
            </a:r>
            <a:r>
              <a:rPr lang="en-US" sz="1800" dirty="0"/>
              <a:t>the Virginia </a:t>
            </a:r>
            <a:r>
              <a:rPr lang="en-US" sz="1800" dirty="0" smtClean="0"/>
              <a:t>FOIA]</a:t>
            </a:r>
            <a:endParaRPr lang="en-US" sz="1800" dirty="0"/>
          </a:p>
          <a:p>
            <a:r>
              <a:rPr lang="en-US" sz="1800" dirty="0"/>
              <a:t>unless the student has affirmatively consented in writing to such disclosure.”</a:t>
            </a:r>
          </a:p>
          <a:p>
            <a:pPr marL="0" indent="0">
              <a:buNone/>
            </a:pPr>
            <a:endParaRPr lang="en-US" dirty="0"/>
          </a:p>
        </p:txBody>
      </p:sp>
      <p:sp>
        <p:nvSpPr>
          <p:cNvPr id="8" name="Content Placeholder 7"/>
          <p:cNvSpPr>
            <a:spLocks noGrp="1"/>
          </p:cNvSpPr>
          <p:nvPr>
            <p:ph sz="quarter" idx="4"/>
          </p:nvPr>
        </p:nvSpPr>
        <p:spPr>
          <a:xfrm>
            <a:off x="4788187" y="1279978"/>
            <a:ext cx="4041775" cy="2963466"/>
          </a:xfrm>
        </p:spPr>
        <p:txBody>
          <a:bodyPr/>
          <a:lstStyle/>
          <a:p>
            <a:pPr marL="0" indent="0">
              <a:buNone/>
            </a:pPr>
            <a:r>
              <a:rPr lang="en-US" sz="1800" u="sng" dirty="0"/>
              <a:t>Limited </a:t>
            </a:r>
            <a:r>
              <a:rPr lang="en-US" sz="1800" u="sng" dirty="0" smtClean="0"/>
              <a:t>Restriction</a:t>
            </a:r>
            <a:endParaRPr lang="en-US" sz="1800" u="sng" dirty="0"/>
          </a:p>
          <a:p>
            <a:r>
              <a:rPr lang="en-US" sz="1800" dirty="0"/>
              <a:t>Prohibits </a:t>
            </a:r>
            <a:r>
              <a:rPr lang="en-US" sz="1800" i="1" dirty="0"/>
              <a:t>some</a:t>
            </a:r>
            <a:r>
              <a:rPr lang="en-US" sz="1800" dirty="0"/>
              <a:t> disclosure</a:t>
            </a:r>
          </a:p>
          <a:p>
            <a:pPr lvl="1"/>
            <a:endParaRPr lang="en-US" sz="1600" dirty="0"/>
          </a:p>
          <a:p>
            <a:r>
              <a:rPr lang="en-US" sz="1800" dirty="0"/>
              <a:t>Protects </a:t>
            </a:r>
            <a:r>
              <a:rPr lang="en-US" sz="1800" i="1" dirty="0"/>
              <a:t>some</a:t>
            </a:r>
            <a:r>
              <a:rPr lang="en-US" sz="1800" dirty="0"/>
              <a:t> information </a:t>
            </a:r>
            <a:br>
              <a:rPr lang="en-US" sz="1800" dirty="0"/>
            </a:br>
            <a:r>
              <a:rPr lang="en-US" sz="1800" dirty="0" smtClean="0"/>
              <a:t>(only 3 </a:t>
            </a:r>
            <a:r>
              <a:rPr lang="en-US" sz="1800" dirty="0"/>
              <a:t>types)</a:t>
            </a:r>
          </a:p>
          <a:p>
            <a:pPr lvl="1"/>
            <a:endParaRPr lang="en-US" sz="1600" dirty="0"/>
          </a:p>
          <a:p>
            <a:r>
              <a:rPr lang="en-US" sz="1800" dirty="0"/>
              <a:t>FERPA’s definition of “student”</a:t>
            </a:r>
          </a:p>
          <a:p>
            <a:endParaRPr lang="en-US" sz="1800" dirty="0"/>
          </a:p>
          <a:p>
            <a:r>
              <a:rPr lang="en-US" sz="1800" dirty="0"/>
              <a:t>Exception for consent</a:t>
            </a:r>
          </a:p>
          <a:p>
            <a:endParaRPr lang="en-US" dirty="0"/>
          </a:p>
        </p:txBody>
      </p:sp>
    </p:spTree>
    <p:extLst>
      <p:ext uri="{BB962C8B-B14F-4D97-AF65-F5344CB8AC3E}">
        <p14:creationId xmlns:p14="http://schemas.microsoft.com/office/powerpoint/2010/main" val="41434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364" y="197856"/>
            <a:ext cx="8229600" cy="857250"/>
          </a:xfrm>
        </p:spPr>
        <p:txBody>
          <a:bodyPr/>
          <a:lstStyle/>
          <a:p>
            <a:r>
              <a:rPr lang="en-US" sz="1800" dirty="0" smtClean="0"/>
              <a:t>No </a:t>
            </a:r>
            <a:r>
              <a:rPr lang="en-US" sz="1800" dirty="0"/>
              <a:t>institution shall disclose the address, telephone number, or email address of a student pursuant to </a:t>
            </a:r>
            <a:r>
              <a:rPr lang="en-US" sz="1800" dirty="0" smtClean="0"/>
              <a:t>FERPA’s directory information exception </a:t>
            </a:r>
            <a:r>
              <a:rPr lang="en-US" sz="1800" dirty="0"/>
              <a:t>or </a:t>
            </a:r>
            <a:r>
              <a:rPr lang="en-US" sz="1800" dirty="0" smtClean="0"/>
              <a:t>Virginia’s FOIA</a:t>
            </a:r>
            <a:br>
              <a:rPr lang="en-US" sz="1800" dirty="0" smtClean="0"/>
            </a:br>
            <a:r>
              <a:rPr lang="en-US" sz="1800" dirty="0" smtClean="0"/>
              <a:t>unless </a:t>
            </a:r>
            <a:r>
              <a:rPr lang="en-US" sz="1800" dirty="0"/>
              <a:t>the student has affirmatively consented in writing to such disclosure</a:t>
            </a:r>
            <a:r>
              <a:rPr lang="en-US" sz="1800" dirty="0" smtClean="0"/>
              <a:t>.</a:t>
            </a:r>
            <a:endParaRPr lang="en-US" sz="1800" dirty="0"/>
          </a:p>
        </p:txBody>
      </p:sp>
      <p:sp>
        <p:nvSpPr>
          <p:cNvPr id="3" name="Content Placeholder 2"/>
          <p:cNvSpPr>
            <a:spLocks noGrp="1"/>
          </p:cNvSpPr>
          <p:nvPr>
            <p:ph idx="1"/>
          </p:nvPr>
        </p:nvSpPr>
        <p:spPr>
          <a:xfrm>
            <a:off x="588364" y="1192028"/>
            <a:ext cx="8229600" cy="3394472"/>
          </a:xfrm>
        </p:spPr>
        <p:txBody>
          <a:bodyPr/>
          <a:lstStyle/>
          <a:p>
            <a:r>
              <a:rPr lang="en-US" sz="1600" dirty="0"/>
              <a:t>Prohibits </a:t>
            </a:r>
            <a:r>
              <a:rPr lang="en-US" sz="1600" i="1" dirty="0"/>
              <a:t>some</a:t>
            </a:r>
            <a:r>
              <a:rPr lang="en-US" sz="1600" dirty="0"/>
              <a:t> disclosure</a:t>
            </a:r>
          </a:p>
          <a:p>
            <a:pPr lvl="1"/>
            <a:r>
              <a:rPr lang="en-US" sz="1400" dirty="0"/>
              <a:t>By VCU employee or agent to another person (including a student)</a:t>
            </a:r>
          </a:p>
          <a:p>
            <a:pPr lvl="1"/>
            <a:r>
              <a:rPr lang="en-US" sz="1400" dirty="0"/>
              <a:t>Under FERPA’s directory information exception or Va. FOIA</a:t>
            </a:r>
          </a:p>
          <a:p>
            <a:r>
              <a:rPr lang="en-US" sz="1600" dirty="0"/>
              <a:t>Protects </a:t>
            </a:r>
            <a:r>
              <a:rPr lang="en-US" sz="1600" i="1" dirty="0"/>
              <a:t>some</a:t>
            </a:r>
            <a:r>
              <a:rPr lang="en-US" sz="1600" dirty="0"/>
              <a:t> information</a:t>
            </a:r>
          </a:p>
          <a:p>
            <a:pPr lvl="1"/>
            <a:r>
              <a:rPr lang="en-US" sz="1400" dirty="0"/>
              <a:t>3 types only: address, telephone number, email address </a:t>
            </a:r>
          </a:p>
          <a:p>
            <a:pPr lvl="1"/>
            <a:r>
              <a:rPr lang="en-US" sz="1400" dirty="0" smtClean="0"/>
              <a:t>NOT </a:t>
            </a:r>
            <a:r>
              <a:rPr lang="en-US" sz="1400" dirty="0"/>
              <a:t>name or other “directory information”</a:t>
            </a:r>
          </a:p>
          <a:p>
            <a:r>
              <a:rPr lang="en-US" sz="1600" dirty="0" smtClean="0"/>
              <a:t>“Student</a:t>
            </a:r>
            <a:r>
              <a:rPr lang="en-US" sz="1600" dirty="0"/>
              <a:t>” includes </a:t>
            </a:r>
            <a:r>
              <a:rPr lang="en-US" sz="1600" dirty="0" smtClean="0"/>
              <a:t>alumni under FERPA</a:t>
            </a:r>
            <a:endParaRPr lang="en-US" sz="1600" dirty="0"/>
          </a:p>
          <a:p>
            <a:pPr lvl="1"/>
            <a:r>
              <a:rPr lang="en-US" sz="1400" dirty="0" smtClean="0"/>
              <a:t>“Is </a:t>
            </a:r>
            <a:r>
              <a:rPr lang="en-US" sz="1400" dirty="0"/>
              <a:t>or has been in attendance” at VCU</a:t>
            </a:r>
          </a:p>
          <a:p>
            <a:pPr lvl="1"/>
            <a:r>
              <a:rPr lang="en-US" sz="1400" dirty="0"/>
              <a:t>Contact info collected after graduation </a:t>
            </a:r>
            <a:r>
              <a:rPr lang="en-US" sz="1400" dirty="0" smtClean="0"/>
              <a:t>is NOT </a:t>
            </a:r>
            <a:r>
              <a:rPr lang="en-US" sz="1400" dirty="0"/>
              <a:t>protected education </a:t>
            </a:r>
            <a:r>
              <a:rPr lang="en-US" sz="1400" dirty="0" smtClean="0"/>
              <a:t>record</a:t>
            </a:r>
            <a:endParaRPr lang="en-US" sz="1400" dirty="0"/>
          </a:p>
          <a:p>
            <a:pPr lvl="1"/>
            <a:r>
              <a:rPr lang="en-US" sz="1400" dirty="0" smtClean="0"/>
              <a:t>VCU-issued </a:t>
            </a:r>
            <a:r>
              <a:rPr lang="en-US" sz="1400" dirty="0"/>
              <a:t>student email address still used after </a:t>
            </a:r>
            <a:r>
              <a:rPr lang="en-US" sz="1400" dirty="0" smtClean="0"/>
              <a:t>graduation is protected</a:t>
            </a:r>
            <a:endParaRPr lang="en-US" sz="1400" dirty="0"/>
          </a:p>
          <a:p>
            <a:r>
              <a:rPr lang="en-US" sz="1600" dirty="0"/>
              <a:t>Exception for consent</a:t>
            </a:r>
          </a:p>
          <a:p>
            <a:pPr lvl="1"/>
            <a:r>
              <a:rPr lang="en-US" sz="1400" dirty="0" smtClean="0"/>
              <a:t>Consent </a:t>
            </a:r>
            <a:r>
              <a:rPr lang="en-US" sz="1400" dirty="0"/>
              <a:t>must </a:t>
            </a:r>
            <a:r>
              <a:rPr lang="en-US" sz="1400" dirty="0" smtClean="0"/>
              <a:t>specify intended </a:t>
            </a:r>
            <a:r>
              <a:rPr lang="en-US" sz="1400" dirty="0"/>
              <a:t>recipients: </a:t>
            </a:r>
            <a:r>
              <a:rPr lang="en-US" sz="1400" dirty="0" smtClean="0"/>
              <a:t>general public or limited group (students only)</a:t>
            </a:r>
            <a:endParaRPr lang="en-US" sz="1400" dirty="0"/>
          </a:p>
          <a:p>
            <a:pPr lvl="1"/>
            <a:r>
              <a:rPr lang="en-US" sz="1400" dirty="0"/>
              <a:t>Keep a record of </a:t>
            </a:r>
            <a:r>
              <a:rPr lang="en-US" sz="1400" dirty="0" smtClean="0"/>
              <a:t>consent</a:t>
            </a:r>
            <a:endParaRPr lang="en-US" sz="1400" dirty="0"/>
          </a:p>
        </p:txBody>
      </p:sp>
    </p:spTree>
    <p:extLst>
      <p:ext uri="{BB962C8B-B14F-4D97-AF65-F5344CB8AC3E}">
        <p14:creationId xmlns:p14="http://schemas.microsoft.com/office/powerpoint/2010/main" val="3365238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2313" y="1615408"/>
            <a:ext cx="7772400" cy="1021557"/>
          </a:xfrm>
        </p:spPr>
        <p:txBody>
          <a:bodyPr/>
          <a:lstStyle/>
          <a:p>
            <a:r>
              <a:rPr lang="en-US" dirty="0" smtClean="0"/>
              <a:t>VCU’s Compliance Efforts</a:t>
            </a:r>
            <a:endParaRPr lang="en-US" dirty="0"/>
          </a:p>
        </p:txBody>
      </p:sp>
      <p:sp>
        <p:nvSpPr>
          <p:cNvPr id="9" name="Text Placeholder 8"/>
          <p:cNvSpPr>
            <a:spLocks noGrp="1"/>
          </p:cNvSpPr>
          <p:nvPr>
            <p:ph type="body" idx="1"/>
          </p:nvPr>
        </p:nvSpPr>
        <p:spPr>
          <a:xfrm>
            <a:off x="722313" y="2547891"/>
            <a:ext cx="7772400" cy="1595954"/>
          </a:xfrm>
        </p:spPr>
        <p:txBody>
          <a:bodyPr>
            <a:normAutofit fontScale="85000" lnSpcReduction="20000"/>
          </a:bodyPr>
          <a:lstStyle/>
          <a:p>
            <a:r>
              <a:rPr lang="en-US" b="1" dirty="0" smtClean="0">
                <a:solidFill>
                  <a:schemeClr val="tx1">
                    <a:lumMod val="75000"/>
                    <a:lumOff val="25000"/>
                  </a:schemeClr>
                </a:solidFill>
              </a:rPr>
              <a:t>Dan Han</a:t>
            </a:r>
          </a:p>
          <a:p>
            <a:r>
              <a:rPr lang="en-US" dirty="0" smtClean="0">
                <a:solidFill>
                  <a:schemeClr val="tx1">
                    <a:lumMod val="75000"/>
                    <a:lumOff val="25000"/>
                  </a:schemeClr>
                </a:solidFill>
              </a:rPr>
              <a:t>Chief Information Security Officer</a:t>
            </a:r>
          </a:p>
          <a:p>
            <a:endParaRPr lang="en-US" dirty="0" smtClean="0">
              <a:solidFill>
                <a:schemeClr val="tx1">
                  <a:lumMod val="75000"/>
                  <a:lumOff val="25000"/>
                </a:schemeClr>
              </a:solidFill>
            </a:endParaRPr>
          </a:p>
          <a:p>
            <a:r>
              <a:rPr lang="en-US" b="1" dirty="0" smtClean="0">
                <a:solidFill>
                  <a:schemeClr val="tx1">
                    <a:lumMod val="75000"/>
                    <a:lumOff val="25000"/>
                  </a:schemeClr>
                </a:solidFill>
              </a:rPr>
              <a:t>Jim </a:t>
            </a:r>
            <a:r>
              <a:rPr lang="en-US" b="1" dirty="0" err="1" smtClean="0">
                <a:solidFill>
                  <a:schemeClr val="tx1">
                    <a:lumMod val="75000"/>
                    <a:lumOff val="25000"/>
                  </a:schemeClr>
                </a:solidFill>
              </a:rPr>
              <a:t>Yucha</a:t>
            </a:r>
            <a:endParaRPr lang="en-US" b="1" dirty="0" smtClean="0">
              <a:solidFill>
                <a:schemeClr val="tx1">
                  <a:lumMod val="75000"/>
                  <a:lumOff val="25000"/>
                </a:schemeClr>
              </a:solidFill>
            </a:endParaRPr>
          </a:p>
          <a:p>
            <a:r>
              <a:rPr lang="en-US" dirty="0" smtClean="0">
                <a:solidFill>
                  <a:schemeClr val="tx1">
                    <a:lumMod val="75000"/>
                    <a:lumOff val="25000"/>
                  </a:schemeClr>
                </a:solidFill>
              </a:rPr>
              <a:t>Director of Web Services</a:t>
            </a:r>
          </a:p>
        </p:txBody>
      </p:sp>
    </p:spTree>
    <p:extLst>
      <p:ext uri="{BB962C8B-B14F-4D97-AF65-F5344CB8AC3E}">
        <p14:creationId xmlns:p14="http://schemas.microsoft.com/office/powerpoint/2010/main" val="562986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08" y="115734"/>
            <a:ext cx="7167530" cy="857250"/>
          </a:xfrm>
        </p:spPr>
        <p:txBody>
          <a:bodyPr/>
          <a:lstStyle/>
          <a:p>
            <a:r>
              <a:rPr lang="en-US" dirty="0"/>
              <a:t>Automated Consent functionality </a:t>
            </a:r>
          </a:p>
        </p:txBody>
      </p:sp>
      <p:sp>
        <p:nvSpPr>
          <p:cNvPr id="3" name="Content Placeholder 2"/>
          <p:cNvSpPr>
            <a:spLocks noGrp="1"/>
          </p:cNvSpPr>
          <p:nvPr>
            <p:ph idx="1"/>
          </p:nvPr>
        </p:nvSpPr>
        <p:spPr>
          <a:xfrm>
            <a:off x="275208" y="977434"/>
            <a:ext cx="8542756" cy="3676888"/>
          </a:xfrm>
        </p:spPr>
        <p:txBody>
          <a:bodyPr/>
          <a:lstStyle/>
          <a:p>
            <a:r>
              <a:rPr lang="en-US" sz="1400" dirty="0"/>
              <a:t>Toggle switch for consent to disclosures to </a:t>
            </a:r>
            <a:r>
              <a:rPr lang="en-US" sz="1400" dirty="0" smtClean="0"/>
              <a:t>students </a:t>
            </a:r>
          </a:p>
          <a:p>
            <a:pPr lvl="1"/>
            <a:r>
              <a:rPr lang="en-US" sz="1000" dirty="0" smtClean="0"/>
              <a:t>default is off/hide; students can turn consent on or off as they wish</a:t>
            </a:r>
            <a:endParaRPr lang="en-US" sz="1000" dirty="0"/>
          </a:p>
          <a:p>
            <a:r>
              <a:rPr lang="en-US" sz="1400" dirty="0"/>
              <a:t>Located in </a:t>
            </a:r>
            <a:r>
              <a:rPr lang="en-US" sz="1400" dirty="0" err="1"/>
              <a:t>myVCU</a:t>
            </a:r>
            <a:r>
              <a:rPr lang="en-US" sz="1400" dirty="0"/>
              <a:t> Portal (Student tab, privacy setting)</a:t>
            </a:r>
          </a:p>
          <a:p>
            <a:r>
              <a:rPr lang="en-US" sz="1400" dirty="0"/>
              <a:t>Sets field and propagates in multiple systems (Banner, Google)</a:t>
            </a:r>
          </a:p>
        </p:txBody>
      </p:sp>
      <p:pic>
        <p:nvPicPr>
          <p:cNvPr id="5" name="Picture 6" descr="https://lh4.googleusercontent.com/mt3x38TiqKpwXuETcQONSYJnJBDbyNrpzEiUVJuvm1w3zlqoQr3FZUnl8-6zk7tmyKVZTr9Huu32UcXznjPNf0B81pjb0Dz0zr_2WPoWJ4oXyAemi9DBkngT41yis7oaI-edv_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925" y="2202610"/>
            <a:ext cx="3445724" cy="23038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lh4.googleusercontent.com/_iYSbe8pdMBQ2pxv4tnlKZxXf_SvartYFnHfqRzagFGRAz6FgROVf3GWUETsMXPxTQy4xB41Hc-ClF4HLtokEv1Uxdjsn4d0_XAd1yLgcZaiX1GSRfz2BP34aHPlmPzvIjY2DH1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865" y="839889"/>
            <a:ext cx="2067745" cy="417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976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364" y="216861"/>
            <a:ext cx="8229600" cy="857250"/>
          </a:xfrm>
        </p:spPr>
        <p:txBody>
          <a:bodyPr/>
          <a:lstStyle/>
          <a:p>
            <a:r>
              <a:rPr lang="en-US" dirty="0"/>
              <a:t>Tools and Techniques</a:t>
            </a:r>
          </a:p>
        </p:txBody>
      </p:sp>
      <p:sp>
        <p:nvSpPr>
          <p:cNvPr id="3" name="Content Placeholder 2"/>
          <p:cNvSpPr>
            <a:spLocks noGrp="1"/>
          </p:cNvSpPr>
          <p:nvPr>
            <p:ph idx="1"/>
          </p:nvPr>
        </p:nvSpPr>
        <p:spPr>
          <a:xfrm>
            <a:off x="588364" y="1179443"/>
            <a:ext cx="8229600" cy="3683515"/>
          </a:xfrm>
        </p:spPr>
        <p:txBody>
          <a:bodyPr/>
          <a:lstStyle/>
          <a:p>
            <a:r>
              <a:rPr lang="en-US" sz="1600" dirty="0"/>
              <a:t>Obtaining student email addresses</a:t>
            </a:r>
          </a:p>
          <a:p>
            <a:pPr lvl="1"/>
            <a:r>
              <a:rPr lang="en-US" sz="1400" dirty="0"/>
              <a:t>Blackboard class roster</a:t>
            </a:r>
          </a:p>
          <a:p>
            <a:pPr lvl="1"/>
            <a:r>
              <a:rPr lang="en-US" sz="1400" dirty="0"/>
              <a:t>VCU Reporting Center, Faculty Web Reports folder</a:t>
            </a:r>
          </a:p>
          <a:p>
            <a:pPr lvl="1"/>
            <a:r>
              <a:rPr lang="en-US" sz="1400" dirty="0"/>
              <a:t>VCU Technology Services is currently working to provide continued access to any student email address through the VCU employee portal at my.vcu.edu. Faculty members with an @vcu.edu email address can also look up student contact directly from their email by typing in the student’s name.</a:t>
            </a:r>
          </a:p>
          <a:p>
            <a:r>
              <a:rPr lang="en-US" sz="1600" dirty="0"/>
              <a:t>Email blind copying</a:t>
            </a:r>
          </a:p>
          <a:p>
            <a:pPr lvl="1"/>
            <a:r>
              <a:rPr lang="en-US" sz="1400" dirty="0"/>
              <a:t>Blackboard is automatically configured to blind copy</a:t>
            </a:r>
          </a:p>
          <a:p>
            <a:pPr lvl="1"/>
            <a:r>
              <a:rPr lang="en-US" sz="1400" dirty="0"/>
              <a:t>Student email addresses should be put in the bcc field when using regular email</a:t>
            </a:r>
          </a:p>
          <a:p>
            <a:r>
              <a:rPr lang="en-US" sz="1600" dirty="0"/>
              <a:t>Consent templates for when a unit </a:t>
            </a:r>
            <a:r>
              <a:rPr lang="en-US" sz="1600" dirty="0" smtClean="0"/>
              <a:t>needs to craft </a:t>
            </a:r>
            <a:r>
              <a:rPr lang="en-US" sz="1600" dirty="0"/>
              <a:t>something for a specific use case, e.g. posting a contact list for students on the web</a:t>
            </a:r>
          </a:p>
          <a:p>
            <a:pPr lvl="1"/>
            <a:r>
              <a:rPr lang="en-US" sz="1400" dirty="0">
                <a:hlinkClick r:id="rId3"/>
              </a:rPr>
              <a:t>https://provost.vcu.edu/hb1faq/#general</a:t>
            </a:r>
            <a:endParaRPr lang="en-US" sz="1400" dirty="0"/>
          </a:p>
        </p:txBody>
      </p:sp>
    </p:spTree>
    <p:extLst>
      <p:ext uri="{BB962C8B-B14F-4D97-AF65-F5344CB8AC3E}">
        <p14:creationId xmlns:p14="http://schemas.microsoft.com/office/powerpoint/2010/main" val="1321088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90710" y="90975"/>
            <a:ext cx="8229600" cy="608761"/>
          </a:xfrm>
        </p:spPr>
        <p:txBody>
          <a:bodyPr/>
          <a:lstStyle/>
          <a:p>
            <a:pPr marL="341721" lvl="0" indent="-341721">
              <a:spcBef>
                <a:spcPct val="20000"/>
              </a:spcBef>
            </a:pPr>
            <a:r>
              <a:rPr lang="en-US" sz="2400" dirty="0" smtClean="0">
                <a:solidFill>
                  <a:prstClr val="black">
                    <a:lumMod val="65000"/>
                    <a:lumOff val="35000"/>
                  </a:prstClr>
                </a:solidFill>
                <a:ea typeface="+mn-ea"/>
                <a:cs typeface="+mn-cs"/>
              </a:rPr>
              <a:t>Student Consent Lookup Tool for VCU employees</a:t>
            </a:r>
            <a:endParaRPr lang="en-US" sz="6000" dirty="0"/>
          </a:p>
        </p:txBody>
      </p:sp>
      <p:sp>
        <p:nvSpPr>
          <p:cNvPr id="10" name="Rectangle 9"/>
          <p:cNvSpPr/>
          <p:nvPr/>
        </p:nvSpPr>
        <p:spPr>
          <a:xfrm>
            <a:off x="490710" y="770059"/>
            <a:ext cx="3300712" cy="461665"/>
          </a:xfrm>
          <a:prstGeom prst="rect">
            <a:avLst/>
          </a:prstGeom>
        </p:spPr>
        <p:txBody>
          <a:bodyPr wrap="none">
            <a:spAutoFit/>
          </a:bodyPr>
          <a:lstStyle/>
          <a:p>
            <a:pPr algn="ctr"/>
            <a:r>
              <a:rPr lang="en-US" sz="2400" dirty="0">
                <a:hlinkClick r:id="rId3"/>
              </a:rPr>
              <a:t>https://directory.vcu.edu</a:t>
            </a:r>
            <a:endParaRPr lang="en-US" sz="2400" dirty="0"/>
          </a:p>
        </p:txBody>
      </p:sp>
      <p:sp>
        <p:nvSpPr>
          <p:cNvPr id="2" name="Content Placeholder 1"/>
          <p:cNvSpPr>
            <a:spLocks noGrp="1"/>
          </p:cNvSpPr>
          <p:nvPr>
            <p:ph idx="1"/>
          </p:nvPr>
        </p:nvSpPr>
        <p:spPr>
          <a:xfrm>
            <a:off x="4012707" y="773284"/>
            <a:ext cx="4955729" cy="2217934"/>
          </a:xfrm>
        </p:spPr>
        <p:txBody>
          <a:bodyPr/>
          <a:lstStyle/>
          <a:p>
            <a:r>
              <a:rPr lang="en-US" sz="1600" dirty="0" smtClean="0"/>
              <a:t>VERSION 1 – enhancements to come</a:t>
            </a:r>
          </a:p>
          <a:p>
            <a:r>
              <a:rPr lang="en-US" sz="1600" dirty="0" smtClean="0"/>
              <a:t>Available to </a:t>
            </a:r>
            <a:r>
              <a:rPr lang="en-US" sz="1600" dirty="0"/>
              <a:t>employees, faculty, graduate assistants and student </a:t>
            </a:r>
            <a:r>
              <a:rPr lang="en-US" sz="1600" dirty="0" smtClean="0"/>
              <a:t>workers</a:t>
            </a:r>
          </a:p>
          <a:p>
            <a:pPr lvl="1"/>
            <a:r>
              <a:rPr lang="en-US" sz="1200" dirty="0" smtClean="0"/>
              <a:t>CAS protected</a:t>
            </a:r>
            <a:endParaRPr lang="en-US" sz="1200" dirty="0"/>
          </a:p>
          <a:p>
            <a:r>
              <a:rPr lang="en-US" sz="1600" dirty="0"/>
              <a:t>Search order (prioritization) is </a:t>
            </a:r>
            <a:r>
              <a:rPr lang="en-US" sz="1600" dirty="0" smtClean="0"/>
              <a:t>checking</a:t>
            </a:r>
          </a:p>
          <a:p>
            <a:endParaRPr lang="en-US" sz="1600" dirty="0" smtClean="0"/>
          </a:p>
          <a:p>
            <a:r>
              <a:rPr lang="en-US" sz="1600" dirty="0" smtClean="0"/>
              <a:t>If </a:t>
            </a:r>
            <a:r>
              <a:rPr lang="en-US" sz="1600" dirty="0"/>
              <a:t>you search by name, it must be an exact match. </a:t>
            </a:r>
            <a:endParaRPr lang="en-US" sz="1600" dirty="0" smtClean="0"/>
          </a:p>
          <a:p>
            <a:pPr lvl="1"/>
            <a:r>
              <a:rPr lang="en-US" sz="1200" dirty="0" smtClean="0"/>
              <a:t>"</a:t>
            </a:r>
            <a:r>
              <a:rPr lang="en-US" sz="1200" dirty="0"/>
              <a:t>Jim </a:t>
            </a:r>
            <a:r>
              <a:rPr lang="en-US" sz="1200" dirty="0" err="1"/>
              <a:t>Yucha</a:t>
            </a:r>
            <a:r>
              <a:rPr lang="en-US" sz="1200" dirty="0"/>
              <a:t>" will not work </a:t>
            </a:r>
            <a:r>
              <a:rPr lang="en-US" sz="1200" dirty="0" smtClean="0"/>
              <a:t>-- real </a:t>
            </a:r>
            <a:r>
              <a:rPr lang="en-US" sz="1200" dirty="0"/>
              <a:t>name is "James </a:t>
            </a:r>
            <a:r>
              <a:rPr lang="en-US" sz="1200" dirty="0" err="1"/>
              <a:t>Yucha</a:t>
            </a:r>
            <a:r>
              <a:rPr lang="en-US" sz="1200" dirty="0" smtClean="0"/>
              <a:t>".</a:t>
            </a:r>
            <a:endParaRPr lang="en-US" sz="1200" dirty="0"/>
          </a:p>
        </p:txBody>
      </p:sp>
      <p:pic>
        <p:nvPicPr>
          <p:cNvPr id="3" name="Picture 2"/>
          <p:cNvPicPr>
            <a:picLocks noChangeAspect="1"/>
          </p:cNvPicPr>
          <p:nvPr/>
        </p:nvPicPr>
        <p:blipFill>
          <a:blip r:embed="rId4"/>
          <a:stretch>
            <a:fillRect/>
          </a:stretch>
        </p:blipFill>
        <p:spPr>
          <a:xfrm>
            <a:off x="177470" y="1437197"/>
            <a:ext cx="3613952" cy="1387654"/>
          </a:xfrm>
          <a:prstGeom prst="rect">
            <a:avLst/>
          </a:prstGeom>
          <a:ln>
            <a:solidFill>
              <a:schemeClr val="tx1"/>
            </a:solidFill>
          </a:ln>
        </p:spPr>
      </p:pic>
      <p:pic>
        <p:nvPicPr>
          <p:cNvPr id="4" name="Picture 3"/>
          <p:cNvPicPr>
            <a:picLocks noChangeAspect="1"/>
          </p:cNvPicPr>
          <p:nvPr/>
        </p:nvPicPr>
        <p:blipFill rotWithShape="1">
          <a:blip r:embed="rId5"/>
          <a:srcRect r="65687"/>
          <a:stretch/>
        </p:blipFill>
        <p:spPr>
          <a:xfrm>
            <a:off x="6478032" y="3194158"/>
            <a:ext cx="2115554" cy="1773546"/>
          </a:xfrm>
          <a:prstGeom prst="rect">
            <a:avLst/>
          </a:prstGeom>
          <a:ln>
            <a:solidFill>
              <a:schemeClr val="tx1"/>
            </a:solidFill>
          </a:ln>
        </p:spPr>
      </p:pic>
      <p:sp>
        <p:nvSpPr>
          <p:cNvPr id="5" name="Rectangle 4"/>
          <p:cNvSpPr/>
          <p:nvPr/>
        </p:nvSpPr>
        <p:spPr>
          <a:xfrm>
            <a:off x="2574296" y="3574273"/>
            <a:ext cx="3903736" cy="769441"/>
          </a:xfrm>
          <a:prstGeom prst="rect">
            <a:avLst/>
          </a:prstGeom>
        </p:spPr>
        <p:txBody>
          <a:bodyPr wrap="square">
            <a:spAutoFit/>
          </a:bodyPr>
          <a:lstStyle/>
          <a:p>
            <a:r>
              <a:rPr lang="en-US" sz="1600" dirty="0"/>
              <a:t>"Directory Content Options" </a:t>
            </a:r>
            <a:r>
              <a:rPr lang="en-US" sz="1600" dirty="0">
                <a:hlinkClick r:id="rId6"/>
              </a:rPr>
              <a:t>https://directory.vcu.edu/consent-options</a:t>
            </a:r>
            <a:endParaRPr lang="en-US" sz="1600" dirty="0"/>
          </a:p>
          <a:p>
            <a:pPr lvl="1"/>
            <a:r>
              <a:rPr lang="en-US" sz="1200" dirty="0"/>
              <a:t>"What is this?" will display this information.</a:t>
            </a:r>
          </a:p>
        </p:txBody>
      </p:sp>
      <p:graphicFrame>
        <p:nvGraphicFramePr>
          <p:cNvPr id="6" name="Table 5"/>
          <p:cNvGraphicFramePr>
            <a:graphicFrameLocks noGrp="1"/>
          </p:cNvGraphicFramePr>
          <p:nvPr>
            <p:extLst>
              <p:ext uri="{D42A27DB-BD31-4B8C-83A1-F6EECF244321}">
                <p14:modId xmlns:p14="http://schemas.microsoft.com/office/powerpoint/2010/main" val="857227079"/>
              </p:ext>
            </p:extLst>
          </p:nvPr>
        </p:nvGraphicFramePr>
        <p:xfrm>
          <a:off x="4407182" y="2131024"/>
          <a:ext cx="3959442" cy="259080"/>
        </p:xfrm>
        <a:graphic>
          <a:graphicData uri="http://schemas.openxmlformats.org/drawingml/2006/table">
            <a:tbl>
              <a:tblPr firstRow="1" bandRow="1">
                <a:tableStyleId>{5C22544A-7EE6-4342-B048-85BDC9FD1C3A}</a:tableStyleId>
              </a:tblPr>
              <a:tblGrid>
                <a:gridCol w="1319814">
                  <a:extLst>
                    <a:ext uri="{9D8B030D-6E8A-4147-A177-3AD203B41FA5}">
                      <a16:colId xmlns:a16="http://schemas.microsoft.com/office/drawing/2014/main" val="1352930262"/>
                    </a:ext>
                  </a:extLst>
                </a:gridCol>
                <a:gridCol w="1319814">
                  <a:extLst>
                    <a:ext uri="{9D8B030D-6E8A-4147-A177-3AD203B41FA5}">
                      <a16:colId xmlns:a16="http://schemas.microsoft.com/office/drawing/2014/main" val="4011430040"/>
                    </a:ext>
                  </a:extLst>
                </a:gridCol>
                <a:gridCol w="1319814">
                  <a:extLst>
                    <a:ext uri="{9D8B030D-6E8A-4147-A177-3AD203B41FA5}">
                      <a16:colId xmlns:a16="http://schemas.microsoft.com/office/drawing/2014/main" val="1254257954"/>
                    </a:ext>
                  </a:extLst>
                </a:gridCol>
              </a:tblGrid>
              <a:tr h="241304">
                <a:tc>
                  <a:txBody>
                    <a:bodyPr/>
                    <a:lstStyle/>
                    <a:p>
                      <a:pPr marL="342900" indent="-342900">
                        <a:buAutoNum type="arabicPeriod"/>
                      </a:pPr>
                      <a:r>
                        <a:rPr lang="en-US" sz="1100" b="0" dirty="0" err="1" smtClean="0">
                          <a:solidFill>
                            <a:schemeClr val="tx1">
                              <a:lumMod val="65000"/>
                              <a:lumOff val="35000"/>
                            </a:schemeClr>
                          </a:solidFill>
                        </a:rPr>
                        <a:t>eID</a:t>
                      </a:r>
                      <a:endParaRPr lang="en-US" sz="1100" b="0" dirty="0">
                        <a:solidFill>
                          <a:schemeClr val="tx1">
                            <a:lumMod val="65000"/>
                            <a:lumOff val="35000"/>
                          </a:schemeClr>
                        </a:solidFill>
                      </a:endParaRPr>
                    </a:p>
                  </a:txBody>
                  <a:tcPr>
                    <a:noFill/>
                  </a:tcPr>
                </a:tc>
                <a:tc>
                  <a:txBody>
                    <a:bodyPr/>
                    <a:lstStyle/>
                    <a:p>
                      <a:r>
                        <a:rPr lang="en-US" sz="1100" b="0" dirty="0" smtClean="0">
                          <a:solidFill>
                            <a:schemeClr val="tx1">
                              <a:lumMod val="65000"/>
                              <a:lumOff val="35000"/>
                            </a:schemeClr>
                          </a:solidFill>
                        </a:rPr>
                        <a:t>2. Full</a:t>
                      </a:r>
                      <a:r>
                        <a:rPr lang="en-US" sz="1100" b="0" baseline="0" dirty="0" smtClean="0">
                          <a:solidFill>
                            <a:schemeClr val="tx1">
                              <a:lumMod val="65000"/>
                              <a:lumOff val="35000"/>
                            </a:schemeClr>
                          </a:solidFill>
                        </a:rPr>
                        <a:t> name</a:t>
                      </a:r>
                      <a:endParaRPr lang="en-US" sz="1100" b="0" dirty="0">
                        <a:solidFill>
                          <a:schemeClr val="tx1">
                            <a:lumMod val="65000"/>
                            <a:lumOff val="35000"/>
                          </a:schemeClr>
                        </a:solidFill>
                      </a:endParaRPr>
                    </a:p>
                  </a:txBody>
                  <a:tcPr>
                    <a:noFill/>
                  </a:tcPr>
                </a:tc>
                <a:tc>
                  <a:txBody>
                    <a:bodyPr/>
                    <a:lstStyle/>
                    <a:p>
                      <a:r>
                        <a:rPr lang="en-US" sz="1100" b="0" dirty="0" smtClean="0">
                          <a:solidFill>
                            <a:schemeClr val="tx1">
                              <a:lumMod val="65000"/>
                              <a:lumOff val="35000"/>
                            </a:schemeClr>
                          </a:solidFill>
                        </a:rPr>
                        <a:t>3. </a:t>
                      </a:r>
                      <a:r>
                        <a:rPr lang="en-US" sz="1100" b="0" smtClean="0">
                          <a:solidFill>
                            <a:schemeClr val="tx1">
                              <a:lumMod val="65000"/>
                              <a:lumOff val="35000"/>
                            </a:schemeClr>
                          </a:solidFill>
                        </a:rPr>
                        <a:t>V</a:t>
                      </a:r>
                      <a:r>
                        <a:rPr lang="en-US" sz="1100" b="0" baseline="0" smtClean="0">
                          <a:solidFill>
                            <a:schemeClr val="tx1">
                              <a:lumMod val="65000"/>
                              <a:lumOff val="35000"/>
                            </a:schemeClr>
                          </a:solidFill>
                        </a:rPr>
                        <a:t> </a:t>
                      </a:r>
                      <a:r>
                        <a:rPr lang="en-US" sz="1100" b="0" baseline="0" dirty="0" smtClean="0">
                          <a:solidFill>
                            <a:schemeClr val="tx1">
                              <a:lumMod val="65000"/>
                              <a:lumOff val="35000"/>
                            </a:schemeClr>
                          </a:solidFill>
                        </a:rPr>
                        <a:t>number</a:t>
                      </a:r>
                      <a:endParaRPr lang="en-US" sz="1100" b="0" dirty="0">
                        <a:solidFill>
                          <a:schemeClr val="tx1">
                            <a:lumMod val="65000"/>
                            <a:lumOff val="35000"/>
                          </a:schemeClr>
                        </a:solidFill>
                      </a:endParaRPr>
                    </a:p>
                  </a:txBody>
                  <a:tcPr>
                    <a:noFill/>
                  </a:tcPr>
                </a:tc>
                <a:extLst>
                  <a:ext uri="{0D108BD9-81ED-4DB2-BD59-A6C34878D82A}">
                    <a16:rowId xmlns:a16="http://schemas.microsoft.com/office/drawing/2014/main" val="1199019"/>
                  </a:ext>
                </a:extLst>
              </a:tr>
            </a:tbl>
          </a:graphicData>
        </a:graphic>
      </p:graphicFrame>
    </p:spTree>
    <p:extLst>
      <p:ext uri="{BB962C8B-B14F-4D97-AF65-F5344CB8AC3E}">
        <p14:creationId xmlns:p14="http://schemas.microsoft.com/office/powerpoint/2010/main" val="3799552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2313" y="1615408"/>
            <a:ext cx="7772400" cy="1021557"/>
          </a:xfrm>
        </p:spPr>
        <p:txBody>
          <a:bodyPr/>
          <a:lstStyle/>
          <a:p>
            <a:r>
              <a:rPr lang="en-US" dirty="0" smtClean="0"/>
              <a:t>Impact on Communications</a:t>
            </a:r>
            <a:endParaRPr lang="en-US" dirty="0"/>
          </a:p>
        </p:txBody>
      </p:sp>
      <p:sp>
        <p:nvSpPr>
          <p:cNvPr id="9" name="Text Placeholder 8"/>
          <p:cNvSpPr>
            <a:spLocks noGrp="1"/>
          </p:cNvSpPr>
          <p:nvPr>
            <p:ph type="body" idx="1"/>
          </p:nvPr>
        </p:nvSpPr>
        <p:spPr>
          <a:xfrm>
            <a:off x="722313" y="2379215"/>
            <a:ext cx="7772400" cy="1924428"/>
          </a:xfrm>
        </p:spPr>
        <p:txBody>
          <a:bodyPr>
            <a:normAutofit fontScale="62500" lnSpcReduction="20000"/>
          </a:bodyPr>
          <a:lstStyle/>
          <a:p>
            <a:r>
              <a:rPr lang="en-US" b="1" dirty="0" smtClean="0">
                <a:solidFill>
                  <a:schemeClr val="tx1">
                    <a:lumMod val="75000"/>
                    <a:lumOff val="25000"/>
                  </a:schemeClr>
                </a:solidFill>
              </a:rPr>
              <a:t>Mike Porter</a:t>
            </a:r>
          </a:p>
          <a:p>
            <a:r>
              <a:rPr lang="en-US" dirty="0" smtClean="0">
                <a:solidFill>
                  <a:schemeClr val="tx1">
                    <a:lumMod val="75000"/>
                    <a:lumOff val="25000"/>
                  </a:schemeClr>
                </a:solidFill>
              </a:rPr>
              <a:t>Associate Vice President for Public Affairs</a:t>
            </a:r>
          </a:p>
          <a:p>
            <a:endParaRPr lang="en-US" dirty="0" smtClean="0">
              <a:solidFill>
                <a:schemeClr val="tx1">
                  <a:lumMod val="75000"/>
                  <a:lumOff val="25000"/>
                </a:schemeClr>
              </a:solidFill>
            </a:endParaRPr>
          </a:p>
          <a:p>
            <a:r>
              <a:rPr lang="en-US" b="1" dirty="0" smtClean="0">
                <a:solidFill>
                  <a:schemeClr val="tx1">
                    <a:lumMod val="75000"/>
                    <a:lumOff val="25000"/>
                  </a:schemeClr>
                </a:solidFill>
              </a:rPr>
              <a:t>Raina Fields</a:t>
            </a:r>
          </a:p>
          <a:p>
            <a:r>
              <a:rPr lang="en-US" dirty="0" smtClean="0">
                <a:solidFill>
                  <a:schemeClr val="tx1">
                    <a:lumMod val="75000"/>
                    <a:lumOff val="25000"/>
                  </a:schemeClr>
                </a:solidFill>
              </a:rPr>
              <a:t>Director of Internal Communications</a:t>
            </a:r>
          </a:p>
          <a:p>
            <a:endParaRPr lang="en-US" dirty="0">
              <a:solidFill>
                <a:schemeClr val="tx1">
                  <a:lumMod val="75000"/>
                  <a:lumOff val="25000"/>
                </a:schemeClr>
              </a:solidFill>
            </a:endParaRPr>
          </a:p>
          <a:p>
            <a:r>
              <a:rPr lang="en-US" b="1" dirty="0" smtClean="0">
                <a:solidFill>
                  <a:schemeClr val="tx1">
                    <a:lumMod val="75000"/>
                    <a:lumOff val="25000"/>
                  </a:schemeClr>
                </a:solidFill>
              </a:rPr>
              <a:t>Connie </a:t>
            </a:r>
            <a:r>
              <a:rPr lang="en-US" b="1" dirty="0" err="1" smtClean="0">
                <a:solidFill>
                  <a:schemeClr val="tx1">
                    <a:lumMod val="75000"/>
                    <a:lumOff val="25000"/>
                  </a:schemeClr>
                </a:solidFill>
              </a:rPr>
              <a:t>Whetstine</a:t>
            </a:r>
            <a:endParaRPr lang="en-US" b="1" dirty="0" smtClean="0">
              <a:solidFill>
                <a:schemeClr val="tx1">
                  <a:lumMod val="75000"/>
                  <a:lumOff val="25000"/>
                </a:schemeClr>
              </a:solidFill>
            </a:endParaRPr>
          </a:p>
          <a:p>
            <a:r>
              <a:rPr lang="en-US" dirty="0" smtClean="0">
                <a:solidFill>
                  <a:schemeClr val="tx1">
                    <a:lumMod val="75000"/>
                    <a:lumOff val="25000"/>
                  </a:schemeClr>
                </a:solidFill>
              </a:rPr>
              <a:t>Director, Collaboration Services</a:t>
            </a:r>
          </a:p>
        </p:txBody>
      </p:sp>
    </p:spTree>
    <p:extLst>
      <p:ext uri="{BB962C8B-B14F-4D97-AF65-F5344CB8AC3E}">
        <p14:creationId xmlns:p14="http://schemas.microsoft.com/office/powerpoint/2010/main" val="3936160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288" y="114994"/>
            <a:ext cx="8229600" cy="681125"/>
          </a:xfrm>
        </p:spPr>
        <p:txBody>
          <a:bodyPr/>
          <a:lstStyle/>
          <a:p>
            <a:r>
              <a:rPr lang="en-US" sz="3600" dirty="0" smtClean="0"/>
              <a:t>Notifications to date</a:t>
            </a:r>
            <a:endParaRPr lang="en-US" sz="3600" dirty="0"/>
          </a:p>
        </p:txBody>
      </p:sp>
      <p:graphicFrame>
        <p:nvGraphicFramePr>
          <p:cNvPr id="9" name="Diagram 8"/>
          <p:cNvGraphicFramePr/>
          <p:nvPr>
            <p:extLst>
              <p:ext uri="{D42A27DB-BD31-4B8C-83A1-F6EECF244321}">
                <p14:modId xmlns:p14="http://schemas.microsoft.com/office/powerpoint/2010/main" val="2207923256"/>
              </p:ext>
            </p:extLst>
          </p:nvPr>
        </p:nvGraphicFramePr>
        <p:xfrm>
          <a:off x="528726" y="639880"/>
          <a:ext cx="8372723" cy="3905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0274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FAQs </a:t>
            </a:r>
            <a:endParaRPr lang="en-US" dirty="0"/>
          </a:p>
        </p:txBody>
      </p:sp>
      <p:sp>
        <p:nvSpPr>
          <p:cNvPr id="5" name="Content Placeholder 4"/>
          <p:cNvSpPr>
            <a:spLocks noGrp="1"/>
          </p:cNvSpPr>
          <p:nvPr>
            <p:ph idx="1"/>
          </p:nvPr>
        </p:nvSpPr>
        <p:spPr>
          <a:xfrm>
            <a:off x="588364" y="2489418"/>
            <a:ext cx="8229600" cy="1549922"/>
          </a:xfrm>
        </p:spPr>
        <p:txBody>
          <a:bodyPr/>
          <a:lstStyle/>
          <a:p>
            <a:r>
              <a:rPr lang="en-US" dirty="0" smtClean="0"/>
              <a:t>Compiled from a variety of questions from faculty, staff and students.</a:t>
            </a:r>
          </a:p>
          <a:p>
            <a:pPr lvl="1"/>
            <a:r>
              <a:rPr lang="en-US" dirty="0" smtClean="0"/>
              <a:t>Quick Tips for Fall 2018</a:t>
            </a:r>
            <a:endParaRPr lang="en-US" dirty="0"/>
          </a:p>
        </p:txBody>
      </p:sp>
      <p:sp>
        <p:nvSpPr>
          <p:cNvPr id="6" name="Rectangle 5">
            <a:hlinkClick r:id="rId2" action="ppaction://hlinkfile"/>
          </p:cNvPr>
          <p:cNvSpPr/>
          <p:nvPr/>
        </p:nvSpPr>
        <p:spPr>
          <a:xfrm>
            <a:off x="2853548" y="1517188"/>
            <a:ext cx="2791918" cy="584775"/>
          </a:xfrm>
          <a:prstGeom prst="rect">
            <a:avLst/>
          </a:prstGeom>
        </p:spPr>
        <p:txBody>
          <a:bodyPr wrap="none">
            <a:spAutoFit/>
          </a:bodyPr>
          <a:lstStyle/>
          <a:p>
            <a:r>
              <a:rPr lang="en-US" sz="3200" dirty="0">
                <a:solidFill>
                  <a:prstClr val="black">
                    <a:lumMod val="65000"/>
                    <a:lumOff val="35000"/>
                  </a:prstClr>
                </a:solidFill>
                <a:ea typeface="+mj-ea"/>
                <a:cs typeface="+mj-cs"/>
                <a:hlinkClick r:id="rId2" action="ppaction://hlinkfile"/>
              </a:rPr>
              <a:t>go.vcu.edu/hb1</a:t>
            </a:r>
            <a:endParaRPr lang="en-US" sz="1400" dirty="0"/>
          </a:p>
        </p:txBody>
      </p:sp>
    </p:spTree>
    <p:extLst>
      <p:ext uri="{BB962C8B-B14F-4D97-AF65-F5344CB8AC3E}">
        <p14:creationId xmlns:p14="http://schemas.microsoft.com/office/powerpoint/2010/main" val="1311417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8474" y="133165"/>
            <a:ext cx="8489490" cy="1198399"/>
          </a:xfrm>
        </p:spPr>
        <p:txBody>
          <a:bodyPr/>
          <a:lstStyle/>
          <a:p>
            <a:r>
              <a:rPr lang="en-US" sz="2400" b="1" u="sng" dirty="0" smtClean="0"/>
              <a:t>Most common question</a:t>
            </a:r>
            <a:r>
              <a:rPr lang="en-US" sz="2400" b="1" dirty="0" smtClean="0"/>
              <a:t>: </a:t>
            </a:r>
            <a:br>
              <a:rPr lang="en-US" sz="2400" b="1" dirty="0" smtClean="0"/>
            </a:br>
            <a:r>
              <a:rPr lang="en-US" sz="2400" b="1" i="1" dirty="0" smtClean="0"/>
              <a:t>Can we use a third-party email service (such as </a:t>
            </a:r>
            <a:r>
              <a:rPr lang="en-US" sz="2400" b="1" i="1" dirty="0" err="1" smtClean="0"/>
              <a:t>MailChimp</a:t>
            </a:r>
            <a:r>
              <a:rPr lang="en-US" sz="2400" b="1" i="1" dirty="0" smtClean="0"/>
              <a:t> or Constant Contact) to send information to students?</a:t>
            </a:r>
            <a:endParaRPr lang="en-US" sz="2400" b="1" i="1" dirty="0"/>
          </a:p>
        </p:txBody>
      </p:sp>
      <p:sp>
        <p:nvSpPr>
          <p:cNvPr id="6" name="Content Placeholder 5"/>
          <p:cNvSpPr>
            <a:spLocks noGrp="1"/>
          </p:cNvSpPr>
          <p:nvPr>
            <p:ph idx="1"/>
          </p:nvPr>
        </p:nvSpPr>
        <p:spPr>
          <a:xfrm>
            <a:off x="588364" y="1517995"/>
            <a:ext cx="8229600" cy="2796553"/>
          </a:xfrm>
        </p:spPr>
        <p:txBody>
          <a:bodyPr/>
          <a:lstStyle/>
          <a:p>
            <a:r>
              <a:rPr lang="en-US" sz="2000" dirty="0" smtClean="0"/>
              <a:t>Short answer: No</a:t>
            </a:r>
          </a:p>
          <a:p>
            <a:r>
              <a:rPr lang="en-US" sz="2000" dirty="0" smtClean="0"/>
              <a:t>Longer answer:</a:t>
            </a:r>
            <a:r>
              <a:rPr lang="en-US" dirty="0" smtClean="0"/>
              <a:t> </a:t>
            </a:r>
            <a:r>
              <a:rPr lang="en-US" sz="2000" dirty="0"/>
              <a:t>VCU may disclose student information to a third party contractor as a “school official” </a:t>
            </a:r>
            <a:r>
              <a:rPr lang="en-US" sz="2000" b="1" u="sng" dirty="0"/>
              <a:t>if VCU has delegated a university function to the contractor, which would otherwise be performed by a VCU employee, and VCU maintains control over the contractor’s use and disclosure of the information. </a:t>
            </a:r>
            <a:r>
              <a:rPr lang="en-US" sz="2000" dirty="0"/>
              <a:t>VCU employees using third-party resources should confirm that VCU’s relationship with the contractor satisfies FERPA’s “school official” exception or seek student consent. </a:t>
            </a:r>
          </a:p>
        </p:txBody>
      </p:sp>
    </p:spTree>
    <p:extLst>
      <p:ext uri="{BB962C8B-B14F-4D97-AF65-F5344CB8AC3E}">
        <p14:creationId xmlns:p14="http://schemas.microsoft.com/office/powerpoint/2010/main" val="327549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364269609"/>
              </p:ext>
            </p:extLst>
          </p:nvPr>
        </p:nvGraphicFramePr>
        <p:xfrm>
          <a:off x="2772461" y="402336"/>
          <a:ext cx="5632705" cy="412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p:cNvSpPr/>
          <p:nvPr/>
        </p:nvSpPr>
        <p:spPr>
          <a:xfrm>
            <a:off x="431597" y="1228953"/>
            <a:ext cx="2414016" cy="2333549"/>
          </a:xfrm>
          <a:prstGeom prst="ellipse">
            <a:avLst/>
          </a:prstGeom>
          <a:solidFill>
            <a:schemeClr val="accent5">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TextBox 8"/>
          <p:cNvSpPr txBox="1"/>
          <p:nvPr/>
        </p:nvSpPr>
        <p:spPr>
          <a:xfrm>
            <a:off x="819302" y="1697126"/>
            <a:ext cx="1726388" cy="1200329"/>
          </a:xfrm>
          <a:prstGeom prst="rect">
            <a:avLst/>
          </a:prstGeom>
          <a:noFill/>
        </p:spPr>
        <p:txBody>
          <a:bodyPr wrap="square" rtlCol="0">
            <a:spAutoFit/>
          </a:bodyPr>
          <a:lstStyle/>
          <a:p>
            <a:pPr algn="ctr"/>
            <a:r>
              <a:rPr lang="en-US" sz="3600" b="1" dirty="0" smtClean="0">
                <a:solidFill>
                  <a:schemeClr val="bg1"/>
                </a:solidFill>
              </a:rPr>
              <a:t>Today’s Agenda</a:t>
            </a:r>
            <a:endParaRPr lang="en-US" sz="3600" b="1" dirty="0">
              <a:solidFill>
                <a:schemeClr val="bg1"/>
              </a:solidFill>
            </a:endParaRPr>
          </a:p>
        </p:txBody>
      </p:sp>
    </p:spTree>
    <p:extLst>
      <p:ext uri="{BB962C8B-B14F-4D97-AF65-F5344CB8AC3E}">
        <p14:creationId xmlns:p14="http://schemas.microsoft.com/office/powerpoint/2010/main" val="2428982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Reference</a:t>
            </a:r>
            <a:endParaRPr lang="en-US" dirty="0"/>
          </a:p>
        </p:txBody>
      </p:sp>
      <p:sp>
        <p:nvSpPr>
          <p:cNvPr id="3" name="Content Placeholder 2"/>
          <p:cNvSpPr>
            <a:spLocks noGrp="1"/>
          </p:cNvSpPr>
          <p:nvPr>
            <p:ph idx="1"/>
          </p:nvPr>
        </p:nvSpPr>
        <p:spPr/>
        <p:txBody>
          <a:bodyPr/>
          <a:lstStyle/>
          <a:p>
            <a:r>
              <a:rPr lang="en-US" sz="2000" dirty="0" smtClean="0"/>
              <a:t>Sample contract term designating contractor as school official</a:t>
            </a:r>
          </a:p>
          <a:p>
            <a:pPr lvl="1"/>
            <a:r>
              <a:rPr lang="en-US" sz="1600" dirty="0" smtClean="0"/>
              <a:t>To </a:t>
            </a:r>
            <a:r>
              <a:rPr lang="en-US" sz="1600" dirty="0"/>
              <a:t>the extent that University provides to Company any identifiable student information, including student address, phone number and email address, the University hereby designates Company as a school official with a legitimate educational interest in using such student information, and </a:t>
            </a:r>
            <a:r>
              <a:rPr lang="en-US" sz="1600" b="1" dirty="0"/>
              <a:t>Company agrees to use such information only for the purpose of fulfilling its obligations under this Agreement and further agrees not to disclose any such student information to any individual other than the student except as required by law </a:t>
            </a:r>
            <a:r>
              <a:rPr lang="en-US" sz="1600" dirty="0"/>
              <a:t>or authorized in writing by the University or the individual student. </a:t>
            </a:r>
          </a:p>
          <a:p>
            <a:endParaRPr lang="en-US" dirty="0"/>
          </a:p>
        </p:txBody>
      </p:sp>
      <p:sp>
        <p:nvSpPr>
          <p:cNvPr id="4" name="Rectangle 3"/>
          <p:cNvSpPr/>
          <p:nvPr/>
        </p:nvSpPr>
        <p:spPr>
          <a:xfrm>
            <a:off x="4453217" y="238708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299165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smtClean="0"/>
              <a:t>If you </a:t>
            </a:r>
            <a:r>
              <a:rPr lang="en-US" sz="3200" b="1" u="sng" dirty="0" smtClean="0"/>
              <a:t>currently</a:t>
            </a:r>
            <a:r>
              <a:rPr lang="en-US" sz="3200" dirty="0" smtClean="0"/>
              <a:t> use a third-party email service</a:t>
            </a:r>
            <a:endParaRPr lang="en-US" sz="3200" dirty="0"/>
          </a:p>
        </p:txBody>
      </p:sp>
      <p:sp>
        <p:nvSpPr>
          <p:cNvPr id="9" name="Content Placeholder 8"/>
          <p:cNvSpPr>
            <a:spLocks noGrp="1"/>
          </p:cNvSpPr>
          <p:nvPr>
            <p:ph idx="1"/>
          </p:nvPr>
        </p:nvSpPr>
        <p:spPr>
          <a:xfrm>
            <a:off x="588364" y="1468486"/>
            <a:ext cx="8229600" cy="2002683"/>
          </a:xfrm>
        </p:spPr>
        <p:txBody>
          <a:bodyPr/>
          <a:lstStyle/>
          <a:p>
            <a:pPr marL="0" indent="0">
              <a:buNone/>
            </a:pPr>
            <a:r>
              <a:rPr lang="en-US" dirty="0" smtClean="0"/>
              <a:t>There are options:</a:t>
            </a:r>
          </a:p>
        </p:txBody>
      </p:sp>
      <p:sp>
        <p:nvSpPr>
          <p:cNvPr id="10" name="Rectangle 9"/>
          <p:cNvSpPr/>
          <p:nvPr/>
        </p:nvSpPr>
        <p:spPr>
          <a:xfrm>
            <a:off x="1730624" y="3472999"/>
            <a:ext cx="5536707" cy="969496"/>
          </a:xfrm>
          <a:prstGeom prst="rect">
            <a:avLst/>
          </a:prstGeom>
        </p:spPr>
        <p:txBody>
          <a:bodyPr wrap="square">
            <a:spAutoFit/>
          </a:bodyPr>
          <a:lstStyle/>
          <a:p>
            <a:pPr>
              <a:spcBef>
                <a:spcPts val="750"/>
              </a:spcBef>
            </a:pPr>
            <a:r>
              <a:rPr lang="en-US" sz="2100" dirty="0" smtClean="0">
                <a:solidFill>
                  <a:srgbClr val="000000"/>
                </a:solidFill>
                <a:latin typeface="Calibri" panose="020F0502020204030204" pitchFamily="34" charset="0"/>
              </a:rPr>
              <a:t>Contact </a:t>
            </a:r>
            <a:r>
              <a:rPr lang="en-US" sz="2100" dirty="0">
                <a:solidFill>
                  <a:srgbClr val="000000"/>
                </a:solidFill>
                <a:latin typeface="Calibri" panose="020F0502020204030204" pitchFamily="34" charset="0"/>
              </a:rPr>
              <a:t>Collaboration Services (</a:t>
            </a:r>
            <a:r>
              <a:rPr lang="en-US" sz="2100" u="sng" dirty="0">
                <a:solidFill>
                  <a:srgbClr val="0563C1"/>
                </a:solidFill>
                <a:latin typeface="Calibri" panose="020F0502020204030204" pitchFamily="34" charset="0"/>
                <a:hlinkClick r:id="rId2"/>
              </a:rPr>
              <a:t>drgee@vcu.edu</a:t>
            </a:r>
            <a:r>
              <a:rPr lang="en-US" sz="2100" dirty="0">
                <a:solidFill>
                  <a:srgbClr val="000000"/>
                </a:solidFill>
                <a:latin typeface="Calibri" panose="020F0502020204030204" pitchFamily="34" charset="0"/>
              </a:rPr>
              <a:t>)</a:t>
            </a:r>
            <a:endParaRPr lang="en-US" dirty="0"/>
          </a:p>
          <a:p>
            <a:r>
              <a:rPr lang="en-US" dirty="0"/>
              <a:t/>
            </a:r>
            <a:br>
              <a:rPr lang="en-US" dirty="0"/>
            </a:br>
            <a:endParaRPr lang="en-US" dirty="0"/>
          </a:p>
        </p:txBody>
      </p:sp>
      <p:sp>
        <p:nvSpPr>
          <p:cNvPr id="12" name="Rounded Rectangle 11"/>
          <p:cNvSpPr/>
          <p:nvPr/>
        </p:nvSpPr>
        <p:spPr>
          <a:xfrm>
            <a:off x="1133382" y="2249009"/>
            <a:ext cx="2059619" cy="87001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Google Groups</a:t>
            </a:r>
            <a:endParaRPr lang="en-US" dirty="0"/>
          </a:p>
        </p:txBody>
      </p:sp>
      <p:sp>
        <p:nvSpPr>
          <p:cNvPr id="13" name="Rounded Rectangle 12"/>
          <p:cNvSpPr/>
          <p:nvPr/>
        </p:nvSpPr>
        <p:spPr>
          <a:xfrm>
            <a:off x="3488924" y="2249008"/>
            <a:ext cx="2059619" cy="8700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Listserv</a:t>
            </a:r>
            <a:endParaRPr lang="en-US" dirty="0"/>
          </a:p>
        </p:txBody>
      </p:sp>
      <p:sp>
        <p:nvSpPr>
          <p:cNvPr id="14" name="Rounded Rectangle 13"/>
          <p:cNvSpPr/>
          <p:nvPr/>
        </p:nvSpPr>
        <p:spPr>
          <a:xfrm>
            <a:off x="5844466" y="2249009"/>
            <a:ext cx="2059619" cy="8700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Maestro</a:t>
            </a:r>
            <a:endParaRPr lang="en-US" dirty="0"/>
          </a:p>
        </p:txBody>
      </p:sp>
    </p:spTree>
    <p:extLst>
      <p:ext uri="{BB962C8B-B14F-4D97-AF65-F5344CB8AC3E}">
        <p14:creationId xmlns:p14="http://schemas.microsoft.com/office/powerpoint/2010/main" val="907305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2313" y="1615408"/>
            <a:ext cx="7772400" cy="1021557"/>
          </a:xfrm>
        </p:spPr>
        <p:txBody>
          <a:bodyPr/>
          <a:lstStyle/>
          <a:p>
            <a:r>
              <a:rPr lang="en-US" dirty="0" smtClean="0"/>
              <a:t>Questions</a:t>
            </a:r>
            <a:endParaRPr lang="en-US" dirty="0"/>
          </a:p>
        </p:txBody>
      </p:sp>
    </p:spTree>
    <p:extLst>
      <p:ext uri="{BB962C8B-B14F-4D97-AF65-F5344CB8AC3E}">
        <p14:creationId xmlns:p14="http://schemas.microsoft.com/office/powerpoint/2010/main" val="633105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Questions</a:t>
            </a:r>
            <a:r>
              <a:rPr lang="en-US" dirty="0"/>
              <a:t>?</a:t>
            </a:r>
          </a:p>
        </p:txBody>
      </p:sp>
      <p:sp>
        <p:nvSpPr>
          <p:cNvPr id="3" name="Content Placeholder 2"/>
          <p:cNvSpPr>
            <a:spLocks noGrp="1"/>
          </p:cNvSpPr>
          <p:nvPr>
            <p:ph idx="1"/>
          </p:nvPr>
        </p:nvSpPr>
        <p:spPr/>
        <p:txBody>
          <a:bodyPr/>
          <a:lstStyle/>
          <a:p>
            <a:r>
              <a:rPr lang="en-US" dirty="0"/>
              <a:t>Quick Tips and </a:t>
            </a:r>
            <a:r>
              <a:rPr lang="en-US" dirty="0" smtClean="0"/>
              <a:t>FAQ, </a:t>
            </a:r>
            <a:r>
              <a:rPr lang="en-US" u="sng" dirty="0" smtClean="0">
                <a:hlinkClick r:id="rId3"/>
              </a:rPr>
              <a:t>go.vcu.edu/hb1</a:t>
            </a:r>
            <a:endParaRPr lang="en-US" u="sng" dirty="0" smtClean="0"/>
          </a:p>
          <a:p>
            <a:endParaRPr lang="en-US" dirty="0"/>
          </a:p>
        </p:txBody>
      </p:sp>
    </p:spTree>
    <p:extLst>
      <p:ext uri="{BB962C8B-B14F-4D97-AF65-F5344CB8AC3E}">
        <p14:creationId xmlns:p14="http://schemas.microsoft.com/office/powerpoint/2010/main" val="424289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2313" y="1615408"/>
            <a:ext cx="7772400" cy="1021557"/>
          </a:xfrm>
        </p:spPr>
        <p:txBody>
          <a:bodyPr/>
          <a:lstStyle/>
          <a:p>
            <a:r>
              <a:rPr lang="en-US" dirty="0" err="1" smtClean="0"/>
              <a:t>FerPA</a:t>
            </a:r>
            <a:r>
              <a:rPr lang="en-US" dirty="0" smtClean="0"/>
              <a:t> and HB1</a:t>
            </a:r>
            <a:endParaRPr lang="en-US" dirty="0"/>
          </a:p>
        </p:txBody>
      </p:sp>
      <p:sp>
        <p:nvSpPr>
          <p:cNvPr id="9" name="Text Placeholder 8"/>
          <p:cNvSpPr>
            <a:spLocks noGrp="1"/>
          </p:cNvSpPr>
          <p:nvPr>
            <p:ph type="body" idx="1"/>
          </p:nvPr>
        </p:nvSpPr>
        <p:spPr>
          <a:xfrm>
            <a:off x="722313" y="2547891"/>
            <a:ext cx="7772400" cy="1595954"/>
          </a:xfrm>
        </p:spPr>
        <p:txBody>
          <a:bodyPr>
            <a:normAutofit fontScale="85000" lnSpcReduction="20000"/>
          </a:bodyPr>
          <a:lstStyle/>
          <a:p>
            <a:r>
              <a:rPr lang="en-US" b="1" dirty="0" smtClean="0">
                <a:solidFill>
                  <a:schemeClr val="tx1">
                    <a:lumMod val="75000"/>
                    <a:lumOff val="25000"/>
                  </a:schemeClr>
                </a:solidFill>
              </a:rPr>
              <a:t>Bernard Hamm</a:t>
            </a:r>
          </a:p>
          <a:p>
            <a:r>
              <a:rPr lang="en-US" dirty="0" smtClean="0">
                <a:solidFill>
                  <a:schemeClr val="tx1">
                    <a:lumMod val="75000"/>
                    <a:lumOff val="25000"/>
                  </a:schemeClr>
                </a:solidFill>
              </a:rPr>
              <a:t>University Registrar and Director of Records and Registration</a:t>
            </a:r>
          </a:p>
          <a:p>
            <a:endParaRPr lang="en-US" dirty="0" smtClean="0">
              <a:solidFill>
                <a:schemeClr val="tx1">
                  <a:lumMod val="75000"/>
                  <a:lumOff val="25000"/>
                </a:schemeClr>
              </a:solidFill>
            </a:endParaRPr>
          </a:p>
          <a:p>
            <a:r>
              <a:rPr lang="en-US" b="1" dirty="0" smtClean="0">
                <a:solidFill>
                  <a:schemeClr val="tx1">
                    <a:lumMod val="75000"/>
                    <a:lumOff val="25000"/>
                  </a:schemeClr>
                </a:solidFill>
              </a:rPr>
              <a:t>Sarah Johns</a:t>
            </a:r>
          </a:p>
          <a:p>
            <a:r>
              <a:rPr lang="en-US" dirty="0" smtClean="0">
                <a:solidFill>
                  <a:schemeClr val="tx1">
                    <a:lumMod val="75000"/>
                    <a:lumOff val="25000"/>
                  </a:schemeClr>
                </a:solidFill>
              </a:rPr>
              <a:t>Associate University Counsel and Assistant Attorney General</a:t>
            </a:r>
            <a:endParaRPr lang="en-US" dirty="0">
              <a:solidFill>
                <a:schemeClr val="tx1">
                  <a:lumMod val="75000"/>
                  <a:lumOff val="25000"/>
                </a:schemeClr>
              </a:solidFill>
            </a:endParaRPr>
          </a:p>
        </p:txBody>
      </p:sp>
    </p:spTree>
    <p:extLst>
      <p:ext uri="{BB962C8B-B14F-4D97-AF65-F5344CB8AC3E}">
        <p14:creationId xmlns:p14="http://schemas.microsoft.com/office/powerpoint/2010/main" val="1061553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3075" y="474314"/>
            <a:ext cx="8532671" cy="937520"/>
          </a:xfrm>
        </p:spPr>
        <p:txBody>
          <a:bodyPr/>
          <a:lstStyle/>
          <a:p>
            <a:pPr algn="ctr"/>
            <a:r>
              <a:rPr lang="en-US" sz="3200" dirty="0"/>
              <a:t>Family Educational Rights and Privacy Act (FERPA</a:t>
            </a:r>
            <a:r>
              <a:rPr lang="en-US" sz="3200" dirty="0" smtClean="0"/>
              <a:t>)</a:t>
            </a:r>
            <a:br>
              <a:rPr lang="en-US" sz="3200" dirty="0" smtClean="0"/>
            </a:br>
            <a:r>
              <a:rPr lang="en-US" sz="3200" dirty="0" smtClean="0"/>
              <a:t> </a:t>
            </a:r>
            <a:r>
              <a:rPr lang="en-US" sz="2000" dirty="0"/>
              <a:t>(20 U.S.C. § 1232g; 34 CFR Part 99)</a:t>
            </a:r>
          </a:p>
        </p:txBody>
      </p:sp>
      <p:sp>
        <p:nvSpPr>
          <p:cNvPr id="5" name="Content Placeholder 4"/>
          <p:cNvSpPr>
            <a:spLocks noGrp="1"/>
          </p:cNvSpPr>
          <p:nvPr>
            <p:ph idx="1"/>
          </p:nvPr>
        </p:nvSpPr>
        <p:spPr>
          <a:xfrm>
            <a:off x="153619" y="1468486"/>
            <a:ext cx="8664345" cy="3394472"/>
          </a:xfrm>
        </p:spPr>
        <p:txBody>
          <a:bodyPr/>
          <a:lstStyle/>
          <a:p>
            <a:r>
              <a:rPr lang="en-US" sz="1800" b="1" dirty="0" smtClean="0"/>
              <a:t>Federal </a:t>
            </a:r>
            <a:r>
              <a:rPr lang="en-US" sz="1800" b="1" dirty="0"/>
              <a:t>law that protects the privacy of student education records</a:t>
            </a:r>
            <a:r>
              <a:rPr lang="en-US" sz="1800" dirty="0"/>
              <a:t>. The law applies to </a:t>
            </a:r>
            <a:r>
              <a:rPr lang="en-US" sz="1800" b="1" u="sng" dirty="0">
                <a:solidFill>
                  <a:srgbClr val="FF0000"/>
                </a:solidFill>
              </a:rPr>
              <a:t>all schools </a:t>
            </a:r>
            <a:r>
              <a:rPr lang="en-US" sz="1800" b="1" u="sng" dirty="0"/>
              <a:t>that receive funds</a:t>
            </a:r>
            <a:r>
              <a:rPr lang="en-US" sz="1800" u="sng" dirty="0"/>
              <a:t> </a:t>
            </a:r>
            <a:r>
              <a:rPr lang="en-US" sz="1800" dirty="0"/>
              <a:t>under an applicable program of the U.S. Department of Education</a:t>
            </a:r>
            <a:r>
              <a:rPr lang="en-US" sz="1800" dirty="0" smtClean="0"/>
              <a:t>.</a:t>
            </a:r>
          </a:p>
        </p:txBody>
      </p:sp>
      <p:sp>
        <p:nvSpPr>
          <p:cNvPr id="8" name="Rectangle 7"/>
          <p:cNvSpPr/>
          <p:nvPr/>
        </p:nvSpPr>
        <p:spPr>
          <a:xfrm>
            <a:off x="294182" y="3467912"/>
            <a:ext cx="8383218" cy="923330"/>
          </a:xfrm>
          <a:prstGeom prst="rect">
            <a:avLst/>
          </a:prstGeom>
        </p:spPr>
        <p:txBody>
          <a:bodyPr wrap="square">
            <a:spAutoFit/>
          </a:bodyPr>
          <a:lstStyle/>
          <a:p>
            <a:pPr marL="285750" indent="-285750">
              <a:buFont typeface="Arial" panose="020B0604020202020204" pitchFamily="34" charset="0"/>
              <a:buChar char="•"/>
            </a:pPr>
            <a:r>
              <a:rPr lang="en-US" b="1" dirty="0">
                <a:solidFill>
                  <a:schemeClr val="tx1">
                    <a:lumMod val="65000"/>
                    <a:lumOff val="35000"/>
                  </a:schemeClr>
                </a:solidFill>
              </a:rPr>
              <a:t>Schools may disclose, without consent, student "directory" information.</a:t>
            </a:r>
          </a:p>
          <a:p>
            <a:pPr marL="285750" indent="-285750">
              <a:buFont typeface="Arial" panose="020B0604020202020204" pitchFamily="34" charset="0"/>
              <a:buChar char="•"/>
            </a:pPr>
            <a:r>
              <a:rPr lang="en-US" b="1" dirty="0">
                <a:solidFill>
                  <a:schemeClr val="tx1">
                    <a:lumMod val="65000"/>
                    <a:lumOff val="35000"/>
                  </a:schemeClr>
                </a:solidFill>
              </a:rPr>
              <a:t>Students, however, </a:t>
            </a:r>
            <a:r>
              <a:rPr lang="en-US" b="1" dirty="0" smtClean="0">
                <a:solidFill>
                  <a:schemeClr val="tx1">
                    <a:lumMod val="65000"/>
                    <a:lumOff val="35000"/>
                  </a:schemeClr>
                </a:solidFill>
              </a:rPr>
              <a:t>may choose to restrict the release of this information </a:t>
            </a:r>
            <a:r>
              <a:rPr lang="en-US" b="1" dirty="0">
                <a:solidFill>
                  <a:schemeClr val="tx1">
                    <a:lumMod val="65000"/>
                    <a:lumOff val="35000"/>
                  </a:schemeClr>
                </a:solidFill>
              </a:rPr>
              <a:t>– </a:t>
            </a:r>
            <a:r>
              <a:rPr lang="en-US" b="1" dirty="0">
                <a:solidFill>
                  <a:srgbClr val="FF0000"/>
                </a:solidFill>
              </a:rPr>
              <a:t>Buckley Hold. </a:t>
            </a:r>
          </a:p>
        </p:txBody>
      </p:sp>
      <p:sp>
        <p:nvSpPr>
          <p:cNvPr id="2" name="TextBox 1"/>
          <p:cNvSpPr txBox="1"/>
          <p:nvPr/>
        </p:nvSpPr>
        <p:spPr>
          <a:xfrm>
            <a:off x="3676183" y="2556769"/>
            <a:ext cx="1926454" cy="369332"/>
          </a:xfrm>
          <a:prstGeom prst="rect">
            <a:avLst/>
          </a:prstGeom>
          <a:noFill/>
        </p:spPr>
        <p:txBody>
          <a:bodyPr wrap="square" rtlCol="0">
            <a:spAutoFit/>
          </a:bodyPr>
          <a:lstStyle/>
          <a:p>
            <a:r>
              <a:rPr lang="en-US" dirty="0" smtClean="0">
                <a:hlinkClick r:id="rId3"/>
              </a:rPr>
              <a:t>go.vcu.edu/</a:t>
            </a:r>
            <a:r>
              <a:rPr lang="en-US" dirty="0" err="1" smtClean="0">
                <a:hlinkClick r:id="rId3"/>
              </a:rPr>
              <a:t>ferpa</a:t>
            </a:r>
            <a:endParaRPr lang="en-US" dirty="0"/>
          </a:p>
        </p:txBody>
      </p:sp>
    </p:spTree>
    <p:extLst>
      <p:ext uri="{BB962C8B-B14F-4D97-AF65-F5344CB8AC3E}">
        <p14:creationId xmlns:p14="http://schemas.microsoft.com/office/powerpoint/2010/main" val="1426461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88364" y="136344"/>
            <a:ext cx="8229600" cy="857250"/>
          </a:xfrm>
        </p:spPr>
        <p:txBody>
          <a:bodyPr/>
          <a:lstStyle/>
          <a:p>
            <a:r>
              <a:rPr lang="en-US" dirty="0" smtClean="0"/>
              <a:t>Important Terms</a:t>
            </a:r>
            <a:endParaRPr lang="en-US" dirty="0"/>
          </a:p>
        </p:txBody>
      </p:sp>
      <p:sp>
        <p:nvSpPr>
          <p:cNvPr id="9" name="Content Placeholder 8"/>
          <p:cNvSpPr>
            <a:spLocks noGrp="1"/>
          </p:cNvSpPr>
          <p:nvPr>
            <p:ph idx="1"/>
          </p:nvPr>
        </p:nvSpPr>
        <p:spPr>
          <a:xfrm>
            <a:off x="588364" y="1183193"/>
            <a:ext cx="8229600" cy="3394472"/>
          </a:xfrm>
        </p:spPr>
        <p:txBody>
          <a:bodyPr/>
          <a:lstStyle/>
          <a:p>
            <a:r>
              <a:rPr lang="en-US" u="sng" dirty="0" smtClean="0"/>
              <a:t>Eligible Student</a:t>
            </a:r>
            <a:r>
              <a:rPr lang="en-US" dirty="0" smtClean="0"/>
              <a:t>:</a:t>
            </a:r>
          </a:p>
          <a:p>
            <a:pPr lvl="1"/>
            <a:r>
              <a:rPr lang="en-US" sz="2000" dirty="0" smtClean="0"/>
              <a:t>a Student who is 18 or older or who attends a postsecondary institution at any age.</a:t>
            </a:r>
          </a:p>
          <a:p>
            <a:r>
              <a:rPr lang="en-US" u="sng" dirty="0" smtClean="0"/>
              <a:t>School official with legitimate educational interest</a:t>
            </a:r>
            <a:r>
              <a:rPr lang="en-US" dirty="0" smtClean="0"/>
              <a:t>: </a:t>
            </a:r>
          </a:p>
          <a:p>
            <a:pPr lvl="1"/>
            <a:r>
              <a:rPr lang="en-US" sz="2000" dirty="0" smtClean="0"/>
              <a:t>A </a:t>
            </a:r>
            <a:r>
              <a:rPr lang="en-US" sz="2000" dirty="0"/>
              <a:t>VCU employee who needs the information </a:t>
            </a:r>
            <a:r>
              <a:rPr lang="en-US" sz="2000" dirty="0" smtClean="0"/>
              <a:t>to perform </a:t>
            </a:r>
            <a:r>
              <a:rPr lang="en-US" sz="2000" dirty="0"/>
              <a:t>job </a:t>
            </a:r>
            <a:r>
              <a:rPr lang="en-US" sz="2000" dirty="0" smtClean="0"/>
              <a:t>duties; or</a:t>
            </a:r>
            <a:endParaRPr lang="en-US" sz="2000" dirty="0"/>
          </a:p>
          <a:p>
            <a:pPr lvl="1"/>
            <a:r>
              <a:rPr lang="en-US" sz="2000" dirty="0" smtClean="0"/>
              <a:t>A </a:t>
            </a:r>
            <a:r>
              <a:rPr lang="en-US" sz="2000" dirty="0"/>
              <a:t>contractor, consultant, volunteer or other party, who</a:t>
            </a:r>
          </a:p>
          <a:p>
            <a:pPr lvl="2">
              <a:buFont typeface="+mj-lt"/>
              <a:buAutoNum type="arabicPeriod"/>
            </a:pPr>
            <a:r>
              <a:rPr lang="en-US" sz="1400" dirty="0"/>
              <a:t>Performs a VCU service or function </a:t>
            </a:r>
            <a:endParaRPr lang="en-US" sz="1000" dirty="0"/>
          </a:p>
          <a:p>
            <a:pPr lvl="2">
              <a:buFont typeface="+mj-lt"/>
              <a:buAutoNum type="arabicPeriod"/>
            </a:pPr>
            <a:r>
              <a:rPr lang="en-US" sz="1400" dirty="0"/>
              <a:t>Is under VCU’s direct control as to using and maintaining student records</a:t>
            </a:r>
          </a:p>
          <a:p>
            <a:pPr lvl="2">
              <a:buFont typeface="+mj-lt"/>
              <a:buAutoNum type="arabicPeriod"/>
            </a:pPr>
            <a:r>
              <a:rPr lang="en-US" sz="1400" dirty="0"/>
              <a:t>Will not disclose info to any other party without student’s prior consent and may use info only for the purposes for which the disclosure was made</a:t>
            </a:r>
            <a:r>
              <a:rPr lang="en-US" sz="1400" dirty="0" smtClean="0"/>
              <a:t>.</a:t>
            </a:r>
            <a:endParaRPr lang="en-US" sz="1400" dirty="0"/>
          </a:p>
        </p:txBody>
      </p:sp>
    </p:spTree>
    <p:extLst>
      <p:ext uri="{BB962C8B-B14F-4D97-AF65-F5344CB8AC3E}">
        <p14:creationId xmlns:p14="http://schemas.microsoft.com/office/powerpoint/2010/main" val="396278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226863023"/>
              </p:ext>
            </p:extLst>
          </p:nvPr>
        </p:nvGraphicFramePr>
        <p:xfrm>
          <a:off x="0" y="0"/>
          <a:ext cx="9144000" cy="5143500"/>
        </p:xfrm>
        <a:graphic>
          <a:graphicData uri="http://schemas.openxmlformats.org/drawingml/2006/table">
            <a:tbl>
              <a:tblPr firstRow="1" bandRow="1">
                <a:tableStyleId>{74C1A8A3-306A-4EB7-A6B1-4F7E0EB9C5D6}</a:tableStyleId>
              </a:tblPr>
              <a:tblGrid>
                <a:gridCol w="3219720">
                  <a:extLst>
                    <a:ext uri="{9D8B030D-6E8A-4147-A177-3AD203B41FA5}">
                      <a16:colId xmlns:a16="http://schemas.microsoft.com/office/drawing/2014/main" val="3316648883"/>
                    </a:ext>
                  </a:extLst>
                </a:gridCol>
                <a:gridCol w="5924280">
                  <a:extLst>
                    <a:ext uri="{9D8B030D-6E8A-4147-A177-3AD203B41FA5}">
                      <a16:colId xmlns:a16="http://schemas.microsoft.com/office/drawing/2014/main" val="517058988"/>
                    </a:ext>
                  </a:extLst>
                </a:gridCol>
              </a:tblGrid>
              <a:tr h="755339">
                <a:tc>
                  <a:txBody>
                    <a:bodyPr/>
                    <a:lstStyle/>
                    <a:p>
                      <a:r>
                        <a:rPr lang="en-US" sz="1800" dirty="0" smtClean="0"/>
                        <a:t>Protected under FERPA</a:t>
                      </a:r>
                      <a:endParaRPr lang="en-US" sz="1800" dirty="0"/>
                    </a:p>
                  </a:txBody>
                  <a:tcPr/>
                </a:tc>
                <a:tc>
                  <a:txBody>
                    <a:bodyPr/>
                    <a:lstStyle/>
                    <a:p>
                      <a:r>
                        <a:rPr lang="en-US" sz="1800" dirty="0" smtClean="0"/>
                        <a:t>Directory Information (not</a:t>
                      </a:r>
                      <a:r>
                        <a:rPr lang="en-US" sz="1800" baseline="0" dirty="0" smtClean="0"/>
                        <a:t> protected but student may Opt Out</a:t>
                      </a:r>
                      <a:r>
                        <a:rPr lang="en-US" sz="1800" dirty="0" smtClean="0"/>
                        <a:t>)</a:t>
                      </a:r>
                      <a:endParaRPr lang="en-US" sz="1800" dirty="0"/>
                    </a:p>
                  </a:txBody>
                  <a:tcPr/>
                </a:tc>
                <a:extLst>
                  <a:ext uri="{0D108BD9-81ED-4DB2-BD59-A6C34878D82A}">
                    <a16:rowId xmlns:a16="http://schemas.microsoft.com/office/drawing/2014/main" val="1653864042"/>
                  </a:ext>
                </a:extLst>
              </a:tr>
              <a:tr h="4388161">
                <a:tc>
                  <a:txBody>
                    <a:bodyPr/>
                    <a:lstStyle/>
                    <a:p>
                      <a:pPr marL="285750" indent="-285750">
                        <a:buFont typeface="Arial" panose="020B0604020202020204" pitchFamily="34" charset="0"/>
                        <a:buChar char="•"/>
                      </a:pPr>
                      <a:r>
                        <a:rPr lang="en-US" sz="1400" kern="1200" dirty="0" smtClean="0">
                          <a:effectLst/>
                        </a:rPr>
                        <a:t>Social Security Number</a:t>
                      </a:r>
                    </a:p>
                    <a:p>
                      <a:pPr marL="285750" indent="-285750">
                        <a:buFont typeface="Arial" panose="020B0604020202020204" pitchFamily="34" charset="0"/>
                        <a:buChar char="•"/>
                      </a:pPr>
                      <a:r>
                        <a:rPr lang="en-US" sz="1400" kern="1200" dirty="0" smtClean="0">
                          <a:effectLst/>
                        </a:rPr>
                        <a:t>Student ID</a:t>
                      </a:r>
                    </a:p>
                    <a:p>
                      <a:pPr marL="285750" indent="-285750">
                        <a:buFont typeface="Arial" panose="020B0604020202020204" pitchFamily="34" charset="0"/>
                        <a:buChar char="•"/>
                      </a:pPr>
                      <a:r>
                        <a:rPr lang="en-US" sz="1400" kern="1200" dirty="0" smtClean="0">
                          <a:effectLst/>
                        </a:rPr>
                        <a:t>Transcripts</a:t>
                      </a:r>
                    </a:p>
                    <a:p>
                      <a:pPr marL="285750" indent="-285750">
                        <a:buFont typeface="Arial" panose="020B0604020202020204" pitchFamily="34" charset="0"/>
                        <a:buChar char="•"/>
                      </a:pPr>
                      <a:r>
                        <a:rPr lang="en-US" sz="1400" kern="1200" dirty="0" smtClean="0">
                          <a:effectLst/>
                        </a:rPr>
                        <a:t>Financial</a:t>
                      </a:r>
                      <a:r>
                        <a:rPr lang="en-US" sz="1400" kern="1200" baseline="0" dirty="0" smtClean="0">
                          <a:effectLst/>
                        </a:rPr>
                        <a:t> Records</a:t>
                      </a:r>
                    </a:p>
                    <a:p>
                      <a:pPr marL="285750" indent="-285750">
                        <a:buFont typeface="Arial" panose="020B0604020202020204" pitchFamily="34" charset="0"/>
                        <a:buChar char="•"/>
                      </a:pPr>
                      <a:r>
                        <a:rPr lang="en-US" sz="1400" kern="1200" baseline="0" dirty="0" smtClean="0">
                          <a:effectLst/>
                        </a:rPr>
                        <a:t>Gender</a:t>
                      </a:r>
                    </a:p>
                    <a:p>
                      <a:pPr marL="285750" indent="-285750">
                        <a:buFont typeface="Arial" panose="020B0604020202020204" pitchFamily="34" charset="0"/>
                        <a:buChar char="•"/>
                      </a:pPr>
                      <a:r>
                        <a:rPr lang="en-US" sz="1400" kern="1200" baseline="0" dirty="0" smtClean="0">
                          <a:effectLst/>
                        </a:rPr>
                        <a:t>Race/Ethnicity</a:t>
                      </a:r>
                    </a:p>
                    <a:p>
                      <a:pPr marL="285750" indent="-285750">
                        <a:buFont typeface="Arial" panose="020B0604020202020204" pitchFamily="34" charset="0"/>
                        <a:buChar char="•"/>
                      </a:pPr>
                      <a:endParaRPr lang="en-US" sz="1400" b="0" i="0" kern="1200" baseline="0" dirty="0" smtClean="0">
                        <a:solidFill>
                          <a:schemeClr val="dk1"/>
                        </a:solidFill>
                        <a:effectLst/>
                        <a:latin typeface="+mn-lt"/>
                        <a:ea typeface="+mn-ea"/>
                        <a:cs typeface="+mn-cs"/>
                      </a:endParaRPr>
                    </a:p>
                    <a:p>
                      <a:pPr marL="285750" indent="-285750">
                        <a:buFont typeface="Arial" panose="020B0604020202020204" pitchFamily="34" charset="0"/>
                        <a:buChar char="•"/>
                      </a:pPr>
                      <a:endParaRPr lang="en-US" sz="1400" b="0" i="0" kern="1200" baseline="0" dirty="0" smtClean="0">
                        <a:solidFill>
                          <a:schemeClr val="dk1"/>
                        </a:solidFill>
                        <a:effectLst/>
                        <a:latin typeface="+mn-lt"/>
                        <a:ea typeface="+mn-ea"/>
                        <a:cs typeface="+mn-cs"/>
                      </a:endParaRPr>
                    </a:p>
                    <a:p>
                      <a:pPr marL="285750" indent="-285750">
                        <a:buFont typeface="Arial" panose="020B0604020202020204" pitchFamily="34" charset="0"/>
                        <a:buChar char="•"/>
                      </a:pPr>
                      <a:endParaRPr lang="en-US" sz="1400" b="0" i="0" kern="1200" dirty="0" smtClean="0">
                        <a:solidFill>
                          <a:schemeClr val="dk1"/>
                        </a:solidFill>
                        <a:effectLst/>
                        <a:latin typeface="+mn-lt"/>
                        <a:ea typeface="+mn-ea"/>
                        <a:cs typeface="+mn-cs"/>
                      </a:endParaRPr>
                    </a:p>
                  </a:txBody>
                  <a:tcPr/>
                </a:tc>
                <a:tc>
                  <a:txBody>
                    <a:bodyPr/>
                    <a:lstStyle/>
                    <a:p>
                      <a:pPr marL="285750" indent="-285750">
                        <a:buFont typeface="Arial" panose="020B0604020202020204" pitchFamily="34" charset="0"/>
                        <a:buChar char="•"/>
                      </a:pPr>
                      <a:r>
                        <a:rPr lang="en-US" sz="1400" kern="1200" dirty="0" smtClean="0">
                          <a:effectLst/>
                        </a:rPr>
                        <a:t>Student’s name</a:t>
                      </a:r>
                    </a:p>
                    <a:p>
                      <a:pPr marL="285750" indent="-285750">
                        <a:buFont typeface="Arial" panose="020B0604020202020204" pitchFamily="34" charset="0"/>
                        <a:buChar char="•"/>
                      </a:pPr>
                      <a:r>
                        <a:rPr lang="en-US" sz="1400" kern="1200" dirty="0" smtClean="0">
                          <a:effectLst/>
                        </a:rPr>
                        <a:t>Date admitted</a:t>
                      </a:r>
                    </a:p>
                    <a:p>
                      <a:pPr marL="285750" indent="-285750">
                        <a:buFont typeface="Arial" panose="020B0604020202020204" pitchFamily="34" charset="0"/>
                        <a:buChar char="•"/>
                      </a:pPr>
                      <a:r>
                        <a:rPr lang="en-US" sz="1400" kern="1200" dirty="0" smtClean="0">
                          <a:effectLst/>
                        </a:rPr>
                        <a:t>Birthdate</a:t>
                      </a:r>
                    </a:p>
                    <a:p>
                      <a:pPr marL="285750" indent="-285750">
                        <a:buFont typeface="Arial" panose="020B0604020202020204" pitchFamily="34" charset="0"/>
                        <a:buChar char="•"/>
                      </a:pPr>
                      <a:r>
                        <a:rPr lang="en-US" sz="1400" kern="1200" dirty="0" smtClean="0">
                          <a:effectLst/>
                        </a:rPr>
                        <a:t>Semesters of attendance</a:t>
                      </a:r>
                    </a:p>
                    <a:p>
                      <a:pPr marL="285750" indent="-285750">
                        <a:buFont typeface="Arial" panose="020B0604020202020204" pitchFamily="34" charset="0"/>
                        <a:buChar char="•"/>
                      </a:pPr>
                      <a:r>
                        <a:rPr lang="en-US" sz="1400" kern="1200" dirty="0" smtClean="0">
                          <a:effectLst/>
                        </a:rPr>
                        <a:t>Major(s)</a:t>
                      </a:r>
                    </a:p>
                    <a:p>
                      <a:pPr marL="285750" indent="-285750">
                        <a:buFont typeface="Arial" panose="020B0604020202020204" pitchFamily="34" charset="0"/>
                        <a:buChar char="•"/>
                      </a:pPr>
                      <a:r>
                        <a:rPr lang="en-US" sz="1400" kern="1200" dirty="0" smtClean="0">
                          <a:effectLst/>
                        </a:rPr>
                        <a:t>Minor(s)</a:t>
                      </a:r>
                    </a:p>
                    <a:p>
                      <a:pPr marL="285750" indent="-285750">
                        <a:buFont typeface="Arial" panose="020B0604020202020204" pitchFamily="34" charset="0"/>
                        <a:buChar char="•"/>
                      </a:pPr>
                      <a:r>
                        <a:rPr lang="en-US" sz="1400" kern="1200" dirty="0" smtClean="0">
                          <a:effectLst/>
                        </a:rPr>
                        <a:t>Specialization</a:t>
                      </a:r>
                    </a:p>
                    <a:p>
                      <a:pPr marL="285750" indent="-285750">
                        <a:buFont typeface="Arial" panose="020B0604020202020204" pitchFamily="34" charset="0"/>
                        <a:buChar char="•"/>
                      </a:pPr>
                      <a:r>
                        <a:rPr lang="en-US" sz="1400" kern="1200" dirty="0" smtClean="0">
                          <a:effectLst/>
                        </a:rPr>
                        <a:t>School</a:t>
                      </a:r>
                    </a:p>
                    <a:p>
                      <a:pPr marL="285750" indent="-285750">
                        <a:buFont typeface="Arial" panose="020B0604020202020204" pitchFamily="34" charset="0"/>
                        <a:buChar char="•"/>
                      </a:pPr>
                      <a:r>
                        <a:rPr lang="en-US" sz="1400" kern="1200" dirty="0" smtClean="0">
                          <a:effectLst/>
                        </a:rPr>
                        <a:t>Full- or part-time status</a:t>
                      </a:r>
                    </a:p>
                    <a:p>
                      <a:pPr marL="285750" marR="0" lvl="0" indent="-285750" algn="l" defTabSz="4556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effectLst/>
                        </a:rPr>
                        <a:t>Classification </a:t>
                      </a:r>
                    </a:p>
                    <a:p>
                      <a:pPr marL="285750" marR="0" lvl="0" indent="-285750" algn="l" defTabSz="4556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effectLst/>
                        </a:rPr>
                        <a:t>Degree sought</a:t>
                      </a:r>
                    </a:p>
                    <a:p>
                      <a:pPr marL="285750" indent="-285750">
                        <a:buFont typeface="Arial" panose="020B0604020202020204" pitchFamily="34" charset="0"/>
                        <a:buChar char="•"/>
                      </a:pPr>
                      <a:r>
                        <a:rPr lang="en-US" sz="1400" kern="1200" dirty="0" smtClean="0">
                          <a:effectLst/>
                        </a:rPr>
                        <a:t>Honors and awards</a:t>
                      </a:r>
                    </a:p>
                    <a:p>
                      <a:pPr marL="285750" indent="-285750">
                        <a:buFont typeface="Arial" panose="020B0604020202020204" pitchFamily="34" charset="0"/>
                        <a:buChar char="•"/>
                      </a:pPr>
                      <a:r>
                        <a:rPr lang="en-US" sz="1400" kern="1200" dirty="0" smtClean="0">
                          <a:effectLst/>
                        </a:rPr>
                        <a:t>Degree(s) and date(s) received</a:t>
                      </a:r>
                    </a:p>
                    <a:p>
                      <a:pPr marL="285750" indent="-285750">
                        <a:buFont typeface="Arial" panose="020B0604020202020204" pitchFamily="34" charset="0"/>
                        <a:buChar char="•"/>
                      </a:pPr>
                      <a:r>
                        <a:rPr lang="en-US" sz="1400" kern="1200" dirty="0" smtClean="0">
                          <a:effectLst/>
                        </a:rPr>
                        <a:t>Participation in officially recognized intercollegiate sports and weight, height, hometown, parents’ names and previous school(s) attended (for members of athletic teams)</a:t>
                      </a:r>
                    </a:p>
                    <a:p>
                      <a:pPr marL="285750" indent="-285750">
                        <a:buFont typeface="Arial" panose="020B0604020202020204" pitchFamily="34" charset="0"/>
                        <a:buChar char="•"/>
                      </a:pPr>
                      <a:r>
                        <a:rPr lang="en-US" sz="1400" kern="1200" dirty="0" smtClean="0">
                          <a:effectLst/>
                        </a:rPr>
                        <a:t>Photograph</a:t>
                      </a:r>
                      <a:endParaRPr lang="en-US" sz="14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27800552"/>
                  </a:ext>
                </a:extLst>
              </a:tr>
            </a:tbl>
          </a:graphicData>
        </a:graphic>
      </p:graphicFrame>
      <p:sp>
        <p:nvSpPr>
          <p:cNvPr id="14" name="TextBox 13"/>
          <p:cNvSpPr txBox="1"/>
          <p:nvPr/>
        </p:nvSpPr>
        <p:spPr>
          <a:xfrm>
            <a:off x="6430061" y="1340509"/>
            <a:ext cx="1828800"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Directory information</a:t>
            </a:r>
          </a:p>
          <a:p>
            <a:r>
              <a:rPr lang="en-US" sz="1400" dirty="0" smtClean="0"/>
              <a:t>prior to HB1 included:</a:t>
            </a:r>
          </a:p>
          <a:p>
            <a:pPr marL="285750" indent="-285750">
              <a:buFont typeface="Arial" panose="020B0604020202020204" pitchFamily="34" charset="0"/>
              <a:buChar char="•"/>
            </a:pPr>
            <a:r>
              <a:rPr lang="en-US" sz="1400" dirty="0" smtClean="0"/>
              <a:t>Address</a:t>
            </a:r>
          </a:p>
          <a:p>
            <a:pPr marL="285750" indent="-285750">
              <a:buFont typeface="Arial" panose="020B0604020202020204" pitchFamily="34" charset="0"/>
              <a:buChar char="•"/>
            </a:pPr>
            <a:r>
              <a:rPr lang="en-US" sz="1400" dirty="0" smtClean="0"/>
              <a:t>Phone number</a:t>
            </a:r>
          </a:p>
          <a:p>
            <a:pPr marL="285750" indent="-285750">
              <a:buFont typeface="Arial" panose="020B0604020202020204" pitchFamily="34" charset="0"/>
              <a:buChar char="•"/>
            </a:pPr>
            <a:r>
              <a:rPr lang="en-US" sz="1400" dirty="0" smtClean="0"/>
              <a:t>Email Address </a:t>
            </a:r>
            <a:endParaRPr lang="en-US" sz="1400" dirty="0"/>
          </a:p>
        </p:txBody>
      </p:sp>
    </p:spTree>
    <p:extLst>
      <p:ext uri="{BB962C8B-B14F-4D97-AF65-F5344CB8AC3E}">
        <p14:creationId xmlns:p14="http://schemas.microsoft.com/office/powerpoint/2010/main" val="2648290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FERPA Beyond Directory Information </a:t>
            </a:r>
            <a:r>
              <a:rPr lang="en-US" sz="3200" dirty="0"/>
              <a:t>Exception</a:t>
            </a:r>
          </a:p>
        </p:txBody>
      </p:sp>
      <p:sp>
        <p:nvSpPr>
          <p:cNvPr id="3" name="Content Placeholder 2"/>
          <p:cNvSpPr>
            <a:spLocks noGrp="1"/>
          </p:cNvSpPr>
          <p:nvPr>
            <p:ph idx="1"/>
          </p:nvPr>
        </p:nvSpPr>
        <p:spPr/>
        <p:txBody>
          <a:bodyPr/>
          <a:lstStyle/>
          <a:p>
            <a:r>
              <a:rPr lang="en-US" sz="2000" b="1" dirty="0"/>
              <a:t>FERPA</a:t>
            </a:r>
            <a:r>
              <a:rPr lang="en-US" sz="2000" dirty="0"/>
              <a:t> generally prohibits disclosing student information without consent unless </a:t>
            </a:r>
            <a:r>
              <a:rPr lang="en-US" sz="2000" dirty="0">
                <a:hlinkClick r:id="rId3"/>
              </a:rPr>
              <a:t>one of 16 specific exceptions</a:t>
            </a:r>
            <a:r>
              <a:rPr lang="en-US" sz="2000" dirty="0"/>
              <a:t> applies. </a:t>
            </a:r>
          </a:p>
          <a:p>
            <a:endParaRPr lang="en-US" sz="2000" dirty="0"/>
          </a:p>
          <a:p>
            <a:r>
              <a:rPr lang="en-US" sz="2000" b="1" dirty="0">
                <a:hlinkClick r:id="rId4"/>
              </a:rPr>
              <a:t>VCU’s FERPA information page</a:t>
            </a:r>
            <a:r>
              <a:rPr lang="en-US" sz="2000" dirty="0"/>
              <a:t> describes regularly used exceptions:</a:t>
            </a:r>
          </a:p>
          <a:p>
            <a:pPr lvl="1"/>
            <a:r>
              <a:rPr lang="en-US" sz="1800" dirty="0"/>
              <a:t>Directory Information </a:t>
            </a:r>
          </a:p>
          <a:p>
            <a:pPr lvl="2"/>
            <a:r>
              <a:rPr lang="en-US" sz="1600" i="1" dirty="0"/>
              <a:t>Va. law now restricts use (for address, phone number, email)</a:t>
            </a:r>
          </a:p>
          <a:p>
            <a:pPr lvl="1"/>
            <a:r>
              <a:rPr lang="en-US" sz="1800" dirty="0"/>
              <a:t>Subpoenas and court orders</a:t>
            </a:r>
          </a:p>
          <a:p>
            <a:pPr lvl="1"/>
            <a:r>
              <a:rPr lang="en-US" sz="1800" dirty="0"/>
              <a:t>As necessary in connection with a health or safety emergency</a:t>
            </a:r>
          </a:p>
          <a:p>
            <a:pPr lvl="1"/>
            <a:r>
              <a:rPr lang="en-US" sz="1800" b="1" dirty="0"/>
              <a:t>School official with a legitimate educational interest</a:t>
            </a:r>
          </a:p>
          <a:p>
            <a:endParaRPr lang="en-US" dirty="0"/>
          </a:p>
        </p:txBody>
      </p:sp>
    </p:spTree>
    <p:extLst>
      <p:ext uri="{BB962C8B-B14F-4D97-AF65-F5344CB8AC3E}">
        <p14:creationId xmlns:p14="http://schemas.microsoft.com/office/powerpoint/2010/main" val="1434124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403702" y="1150475"/>
            <a:ext cx="6692837" cy="3277704"/>
          </a:xfrm>
          <a:prstGeom prst="rect">
            <a:avLst/>
          </a:prstGeom>
          <a:noFill/>
          <a:ln w="9525">
            <a:noFill/>
            <a:miter lim="800000"/>
            <a:headEnd/>
            <a:tailEnd/>
          </a:ln>
          <a:effectLst/>
        </p:spPr>
        <p:txBody>
          <a:bodyPr wrap="square" lIns="81359" tIns="40686" rIns="81359" bIns="40686">
            <a:prstTxWarp prst="textNoShape">
              <a:avLst/>
            </a:prstTxWarp>
            <a:noAutofit/>
          </a:bodyPr>
          <a:lstStyle/>
          <a:p>
            <a:r>
              <a:rPr lang="en-US" sz="1400" dirty="0"/>
              <a:t>Student directory information, as defined by </a:t>
            </a:r>
            <a:r>
              <a:rPr lang="en-US" sz="1400" b="1" u="sng" dirty="0"/>
              <a:t>FERPA</a:t>
            </a:r>
            <a:r>
              <a:rPr lang="en-US" sz="1400" dirty="0"/>
              <a:t>, and which may include a student's name, sex, address, telephone listing, date and place of birth, major field of study, participation in officially recognized activities and sports, weight and height as a member of an athletic team, dates of attendance, degrees and awards received, and other similar information, may be disclosed, provided that the institution has given notice to the student of (</a:t>
            </a:r>
            <a:r>
              <a:rPr lang="en-US" sz="1400" dirty="0" err="1"/>
              <a:t>i</a:t>
            </a:r>
            <a:r>
              <a:rPr lang="en-US" sz="1400" dirty="0"/>
              <a:t>) the types of information that the institution has designated as directory information; (ii) the right of the student to refuse the designation of any or all of the types of information about the student as directory information, and (iii) the period of time within which the student must notify the institution in writing that he does not want any or all of the types of information about the student designated as directory information. </a:t>
            </a:r>
            <a:r>
              <a:rPr lang="en-US" sz="1600" b="1" u="sng" dirty="0"/>
              <a:t>However, no institution shall disclose the address, telephone number, or email address of a student pursuant to 34 C.F.R. § 99.31(a)(11) or the Virginia Freedom of Information Act (§ 2.2-3700 et seq.) unless the student has affirmatively consented in writing to such disclosure.</a:t>
            </a:r>
          </a:p>
        </p:txBody>
      </p:sp>
      <p:sp>
        <p:nvSpPr>
          <p:cNvPr id="7" name="Text Box 12"/>
          <p:cNvSpPr txBox="1">
            <a:spLocks noChangeArrowheads="1"/>
          </p:cNvSpPr>
          <p:nvPr/>
        </p:nvSpPr>
        <p:spPr bwMode="auto">
          <a:xfrm>
            <a:off x="403702" y="123496"/>
            <a:ext cx="8565003" cy="553890"/>
          </a:xfrm>
          <a:prstGeom prst="rect">
            <a:avLst/>
          </a:prstGeom>
          <a:noFill/>
          <a:ln w="9525">
            <a:noFill/>
            <a:miter lim="800000"/>
            <a:headEnd/>
            <a:tailEnd/>
          </a:ln>
          <a:effectLst/>
        </p:spPr>
        <p:txBody>
          <a:bodyPr wrap="square" lIns="81359" tIns="40686" rIns="81359" bIns="40686">
            <a:prstTxWarp prst="textNoShape">
              <a:avLst/>
            </a:prstTxWarp>
            <a:noAutofit/>
          </a:bodyPr>
          <a:lstStyle/>
          <a:p>
            <a:pPr marL="0" lvl="1">
              <a:spcAft>
                <a:spcPts val="753"/>
              </a:spcAft>
            </a:pPr>
            <a:r>
              <a:rPr lang="en-US" sz="2800" dirty="0" smtClean="0"/>
              <a:t>HB 1(in 2018 </a:t>
            </a:r>
            <a:r>
              <a:rPr lang="en-US" sz="2800" dirty="0"/>
              <a:t>Va. General </a:t>
            </a:r>
            <a:r>
              <a:rPr lang="en-US" sz="2800" dirty="0" smtClean="0"/>
              <a:t>Assembly only)</a:t>
            </a:r>
            <a:r>
              <a:rPr lang="en-US" sz="2800" dirty="0"/>
              <a:t/>
            </a:r>
            <a:br>
              <a:rPr lang="en-US" sz="2800" dirty="0"/>
            </a:br>
            <a:r>
              <a:rPr lang="en-US" sz="2800" dirty="0" smtClean="0"/>
              <a:t>Va</a:t>
            </a:r>
            <a:r>
              <a:rPr lang="en-US" sz="2800" dirty="0"/>
              <a:t>. Code </a:t>
            </a:r>
            <a:r>
              <a:rPr lang="en-US" sz="3200" dirty="0"/>
              <a:t>§ </a:t>
            </a:r>
            <a:r>
              <a:rPr lang="en-US" sz="2800" dirty="0"/>
              <a:t>23.1-405(C</a:t>
            </a:r>
            <a:r>
              <a:rPr lang="en-US" sz="2800" dirty="0" smtClean="0"/>
              <a:t>) (Permanently)</a:t>
            </a:r>
            <a:r>
              <a:rPr lang="en-US" sz="2800" dirty="0">
                <a:cs typeface="Calibri"/>
              </a:rPr>
              <a:t/>
            </a:r>
            <a:br>
              <a:rPr lang="en-US" sz="2800" dirty="0">
                <a:cs typeface="Calibri"/>
              </a:rPr>
            </a:br>
            <a:endParaRPr lang="en-US" sz="2800" dirty="0">
              <a:cs typeface="Calibri"/>
            </a:endParaRPr>
          </a:p>
        </p:txBody>
      </p:sp>
      <p:sp>
        <p:nvSpPr>
          <p:cNvPr id="9" name="TextBox 8"/>
          <p:cNvSpPr txBox="1"/>
          <p:nvPr/>
        </p:nvSpPr>
        <p:spPr>
          <a:xfrm>
            <a:off x="7363000" y="1237362"/>
            <a:ext cx="1317171" cy="2677656"/>
          </a:xfrm>
          <a:prstGeom prst="rect">
            <a:avLst/>
          </a:prstGeom>
          <a:noFill/>
        </p:spPr>
        <p:txBody>
          <a:bodyPr wrap="square" rtlCol="0">
            <a:spAutoFit/>
          </a:bodyPr>
          <a:lstStyle/>
          <a:p>
            <a:r>
              <a:rPr lang="en-US" sz="1400" b="1" i="1" dirty="0" smtClean="0"/>
              <a:t>Consistent with FERPA</a:t>
            </a:r>
          </a:p>
          <a:p>
            <a:endParaRPr lang="en-US" sz="1400" b="1" i="1" dirty="0"/>
          </a:p>
          <a:p>
            <a:endParaRPr lang="en-US" sz="1400" b="1" i="1" dirty="0" smtClean="0"/>
          </a:p>
          <a:p>
            <a:endParaRPr lang="en-US" sz="1400" b="1" i="1" dirty="0"/>
          </a:p>
          <a:p>
            <a:endParaRPr lang="en-US" sz="1400" b="1" i="1" dirty="0" smtClean="0"/>
          </a:p>
          <a:p>
            <a:endParaRPr lang="en-US" sz="1400" b="1" i="1" dirty="0"/>
          </a:p>
          <a:p>
            <a:endParaRPr lang="en-US" sz="1400" b="1" i="1" dirty="0" smtClean="0"/>
          </a:p>
          <a:p>
            <a:endParaRPr lang="en-US" sz="1400" b="1" i="1" dirty="0"/>
          </a:p>
          <a:p>
            <a:endParaRPr lang="en-US" sz="1400" b="1" i="1" u="sng" dirty="0" smtClean="0"/>
          </a:p>
          <a:p>
            <a:r>
              <a:rPr lang="en-US" sz="1400" b="1" i="1" dirty="0" smtClean="0"/>
              <a:t>NEW restriction</a:t>
            </a:r>
            <a:endParaRPr lang="en-US" sz="1400" b="1" i="1" dirty="0"/>
          </a:p>
        </p:txBody>
      </p:sp>
    </p:spTree>
    <p:extLst>
      <p:ext uri="{BB962C8B-B14F-4D97-AF65-F5344CB8AC3E}">
        <p14:creationId xmlns:p14="http://schemas.microsoft.com/office/powerpoint/2010/main" val="2132844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987528183"/>
              </p:ext>
            </p:extLst>
          </p:nvPr>
        </p:nvGraphicFramePr>
        <p:xfrm>
          <a:off x="0" y="0"/>
          <a:ext cx="9143999" cy="5514149"/>
        </p:xfrm>
        <a:graphic>
          <a:graphicData uri="http://schemas.openxmlformats.org/drawingml/2006/table">
            <a:tbl>
              <a:tblPr firstRow="1" bandRow="1">
                <a:tableStyleId>{74C1A8A3-306A-4EB7-A6B1-4F7E0EB9C5D6}</a:tableStyleId>
              </a:tblPr>
              <a:tblGrid>
                <a:gridCol w="2648219">
                  <a:extLst>
                    <a:ext uri="{9D8B030D-6E8A-4147-A177-3AD203B41FA5}">
                      <a16:colId xmlns:a16="http://schemas.microsoft.com/office/drawing/2014/main" val="3316648883"/>
                    </a:ext>
                  </a:extLst>
                </a:gridCol>
                <a:gridCol w="4169535">
                  <a:extLst>
                    <a:ext uri="{9D8B030D-6E8A-4147-A177-3AD203B41FA5}">
                      <a16:colId xmlns:a16="http://schemas.microsoft.com/office/drawing/2014/main" val="517058988"/>
                    </a:ext>
                  </a:extLst>
                </a:gridCol>
                <a:gridCol w="2326245">
                  <a:extLst>
                    <a:ext uri="{9D8B030D-6E8A-4147-A177-3AD203B41FA5}">
                      <a16:colId xmlns:a16="http://schemas.microsoft.com/office/drawing/2014/main" val="1004117133"/>
                    </a:ext>
                  </a:extLst>
                </a:gridCol>
              </a:tblGrid>
              <a:tr h="970471">
                <a:tc>
                  <a:txBody>
                    <a:bodyPr/>
                    <a:lstStyle/>
                    <a:p>
                      <a:r>
                        <a:rPr lang="en-US" sz="1800" dirty="0" smtClean="0"/>
                        <a:t>Protected under FERPA</a:t>
                      </a:r>
                    </a:p>
                    <a:p>
                      <a:r>
                        <a:rPr lang="en-US" sz="1600" dirty="0" smtClean="0"/>
                        <a:t>(may not disclose without consent or exception)</a:t>
                      </a:r>
                      <a:endParaRPr lang="en-US" sz="1600" dirty="0"/>
                    </a:p>
                  </a:txBody>
                  <a:tcPr/>
                </a:tc>
                <a:tc>
                  <a:txBody>
                    <a:bodyPr/>
                    <a:lstStyle/>
                    <a:p>
                      <a:r>
                        <a:rPr lang="en-US" sz="1800" dirty="0" smtClean="0"/>
                        <a:t>Directory Information </a:t>
                      </a:r>
                    </a:p>
                    <a:p>
                      <a:r>
                        <a:rPr lang="en-US" sz="1600" dirty="0" smtClean="0"/>
                        <a:t>(may generally</a:t>
                      </a:r>
                      <a:r>
                        <a:rPr lang="en-US" sz="1600" baseline="0" dirty="0" smtClean="0"/>
                        <a:t> disclose without consent unless student requests privacy – opts </a:t>
                      </a:r>
                      <a:r>
                        <a:rPr lang="en-US" sz="1600" i="1" baseline="0" dirty="0" smtClean="0"/>
                        <a:t>out </a:t>
                      </a:r>
                      <a:r>
                        <a:rPr lang="en-US" sz="1600" i="0" baseline="0" dirty="0" smtClean="0"/>
                        <a:t>of disclosure</a:t>
                      </a:r>
                      <a:r>
                        <a:rPr lang="en-US" sz="1600" dirty="0" smtClean="0"/>
                        <a:t>)</a:t>
                      </a:r>
                      <a:endParaRPr lang="en-US" sz="1600" dirty="0"/>
                    </a:p>
                  </a:txBody>
                  <a:tcPr/>
                </a:tc>
                <a:tc>
                  <a:txBody>
                    <a:bodyPr/>
                    <a:lstStyle/>
                    <a:p>
                      <a:r>
                        <a:rPr lang="en-US" sz="1800" dirty="0" smtClean="0"/>
                        <a:t>Protected under HB1 </a:t>
                      </a:r>
                      <a:r>
                        <a:rPr lang="en-US" sz="1600" dirty="0" smtClean="0"/>
                        <a:t>(may not disclose without consent</a:t>
                      </a:r>
                      <a:r>
                        <a:rPr lang="en-US" sz="1600" baseline="0" dirty="0" smtClean="0"/>
                        <a:t> – opt </a:t>
                      </a:r>
                      <a:r>
                        <a:rPr lang="en-US" sz="1600" i="1" baseline="0" dirty="0" smtClean="0"/>
                        <a:t>in</a:t>
                      </a:r>
                      <a:r>
                        <a:rPr lang="en-US" sz="1600" baseline="0" dirty="0" smtClean="0"/>
                        <a:t> to disclosure – or exception</a:t>
                      </a:r>
                      <a:r>
                        <a:rPr lang="en-US" sz="1600" dirty="0" smtClean="0"/>
                        <a:t>)</a:t>
                      </a:r>
                      <a:endParaRPr lang="en-US" sz="1600" dirty="0"/>
                    </a:p>
                  </a:txBody>
                  <a:tcPr/>
                </a:tc>
                <a:extLst>
                  <a:ext uri="{0D108BD9-81ED-4DB2-BD59-A6C34878D82A}">
                    <a16:rowId xmlns:a16="http://schemas.microsoft.com/office/drawing/2014/main" val="1653864042"/>
                  </a:ext>
                </a:extLst>
              </a:tr>
              <a:tr h="4173029">
                <a:tc>
                  <a:txBody>
                    <a:bodyPr/>
                    <a:lstStyle/>
                    <a:p>
                      <a:pPr marL="285750" indent="-285750">
                        <a:buFont typeface="Arial" panose="020B0604020202020204" pitchFamily="34" charset="0"/>
                        <a:buChar char="•"/>
                      </a:pPr>
                      <a:r>
                        <a:rPr lang="en-US" sz="1400" kern="1200" dirty="0" smtClean="0">
                          <a:effectLst/>
                        </a:rPr>
                        <a:t>Social Security Number</a:t>
                      </a:r>
                    </a:p>
                    <a:p>
                      <a:pPr marL="285750" indent="-285750">
                        <a:buFont typeface="Arial" panose="020B0604020202020204" pitchFamily="34" charset="0"/>
                        <a:buChar char="•"/>
                      </a:pPr>
                      <a:r>
                        <a:rPr lang="en-US" sz="1400" kern="1200" dirty="0" smtClean="0">
                          <a:effectLst/>
                        </a:rPr>
                        <a:t>Student ID</a:t>
                      </a:r>
                    </a:p>
                    <a:p>
                      <a:pPr marL="285750" indent="-285750">
                        <a:buFont typeface="Arial" panose="020B0604020202020204" pitchFamily="34" charset="0"/>
                        <a:buChar char="•"/>
                      </a:pPr>
                      <a:r>
                        <a:rPr lang="en-US" sz="1400" kern="1200" dirty="0" smtClean="0">
                          <a:effectLst/>
                        </a:rPr>
                        <a:t>Transcripts</a:t>
                      </a:r>
                    </a:p>
                    <a:p>
                      <a:pPr marL="285750" indent="-285750">
                        <a:buFont typeface="Arial" panose="020B0604020202020204" pitchFamily="34" charset="0"/>
                        <a:buChar char="•"/>
                      </a:pPr>
                      <a:r>
                        <a:rPr lang="en-US" sz="1400" kern="1200" dirty="0" smtClean="0">
                          <a:effectLst/>
                        </a:rPr>
                        <a:t>Financial</a:t>
                      </a:r>
                      <a:r>
                        <a:rPr lang="en-US" sz="1400" kern="1200" baseline="0" dirty="0" smtClean="0">
                          <a:effectLst/>
                        </a:rPr>
                        <a:t> Records</a:t>
                      </a:r>
                    </a:p>
                    <a:p>
                      <a:pPr marL="285750" indent="-285750">
                        <a:buFont typeface="Arial" panose="020B0604020202020204" pitchFamily="34" charset="0"/>
                        <a:buChar char="•"/>
                      </a:pPr>
                      <a:r>
                        <a:rPr lang="en-US" sz="1400" kern="1200" baseline="0" dirty="0" smtClean="0">
                          <a:effectLst/>
                        </a:rPr>
                        <a:t>Gender</a:t>
                      </a:r>
                    </a:p>
                    <a:p>
                      <a:pPr marL="285750" indent="-285750">
                        <a:buFont typeface="Arial" panose="020B0604020202020204" pitchFamily="34" charset="0"/>
                        <a:buChar char="•"/>
                      </a:pPr>
                      <a:r>
                        <a:rPr lang="en-US" sz="1400" kern="1200" baseline="0" dirty="0" smtClean="0">
                          <a:effectLst/>
                        </a:rPr>
                        <a:t>Race/Ethnicity</a:t>
                      </a:r>
                    </a:p>
                    <a:p>
                      <a:pPr marL="285750" indent="-285750">
                        <a:buFont typeface="Arial" panose="020B0604020202020204" pitchFamily="34" charset="0"/>
                        <a:buChar char="•"/>
                      </a:pPr>
                      <a:endParaRPr lang="en-US" sz="1400" b="0" i="0" kern="1200" baseline="0" dirty="0" smtClean="0">
                        <a:solidFill>
                          <a:schemeClr val="dk1"/>
                        </a:solidFill>
                        <a:effectLst/>
                        <a:latin typeface="+mn-lt"/>
                        <a:ea typeface="+mn-ea"/>
                        <a:cs typeface="+mn-cs"/>
                      </a:endParaRPr>
                    </a:p>
                    <a:p>
                      <a:pPr marL="285750" indent="-285750">
                        <a:buFont typeface="Arial" panose="020B0604020202020204" pitchFamily="34" charset="0"/>
                        <a:buChar char="•"/>
                      </a:pPr>
                      <a:endParaRPr lang="en-US" sz="1400" b="0" i="0" kern="1200" baseline="0" dirty="0" smtClean="0">
                        <a:solidFill>
                          <a:schemeClr val="dk1"/>
                        </a:solidFill>
                        <a:effectLst/>
                        <a:latin typeface="+mn-lt"/>
                        <a:ea typeface="+mn-ea"/>
                        <a:cs typeface="+mn-cs"/>
                      </a:endParaRPr>
                    </a:p>
                    <a:p>
                      <a:pPr marL="285750" indent="-285750">
                        <a:buFont typeface="Arial" panose="020B0604020202020204" pitchFamily="34" charset="0"/>
                        <a:buChar char="•"/>
                      </a:pPr>
                      <a:endParaRPr lang="en-US" sz="1400" b="0" i="0" kern="1200" dirty="0" smtClean="0">
                        <a:solidFill>
                          <a:schemeClr val="dk1"/>
                        </a:solidFill>
                        <a:effectLst/>
                        <a:latin typeface="+mn-lt"/>
                        <a:ea typeface="+mn-ea"/>
                        <a:cs typeface="+mn-cs"/>
                      </a:endParaRPr>
                    </a:p>
                  </a:txBody>
                  <a:tcPr/>
                </a:tc>
                <a:tc>
                  <a:txBody>
                    <a:bodyPr/>
                    <a:lstStyle/>
                    <a:p>
                      <a:pPr marL="285750" indent="-285750">
                        <a:buFont typeface="Arial" panose="020B0604020202020204" pitchFamily="34" charset="0"/>
                        <a:buChar char="•"/>
                      </a:pPr>
                      <a:r>
                        <a:rPr lang="en-US" sz="1400" kern="1200" dirty="0" smtClean="0">
                          <a:effectLst/>
                        </a:rPr>
                        <a:t>Student’s name</a:t>
                      </a:r>
                    </a:p>
                    <a:p>
                      <a:pPr marL="285750" indent="-285750">
                        <a:buFont typeface="Arial" panose="020B0604020202020204" pitchFamily="34" charset="0"/>
                        <a:buChar char="•"/>
                      </a:pPr>
                      <a:r>
                        <a:rPr lang="en-US" sz="1400" kern="1200" dirty="0" smtClean="0">
                          <a:effectLst/>
                        </a:rPr>
                        <a:t>Date admitted</a:t>
                      </a:r>
                    </a:p>
                    <a:p>
                      <a:pPr marL="285750" indent="-285750">
                        <a:buFont typeface="Arial" panose="020B0604020202020204" pitchFamily="34" charset="0"/>
                        <a:buChar char="•"/>
                      </a:pPr>
                      <a:r>
                        <a:rPr lang="en-US" sz="1400" kern="1200" dirty="0" smtClean="0">
                          <a:effectLst/>
                        </a:rPr>
                        <a:t>Birthdate</a:t>
                      </a:r>
                    </a:p>
                    <a:p>
                      <a:pPr marL="285750" indent="-285750">
                        <a:buFont typeface="Arial" panose="020B0604020202020204" pitchFamily="34" charset="0"/>
                        <a:buChar char="•"/>
                      </a:pPr>
                      <a:r>
                        <a:rPr lang="en-US" sz="1400" kern="1200" dirty="0" smtClean="0">
                          <a:effectLst/>
                        </a:rPr>
                        <a:t>Semesters of attendance</a:t>
                      </a:r>
                    </a:p>
                    <a:p>
                      <a:pPr marL="285750" indent="-285750">
                        <a:buFont typeface="Arial" panose="020B0604020202020204" pitchFamily="34" charset="0"/>
                        <a:buChar char="•"/>
                      </a:pPr>
                      <a:r>
                        <a:rPr lang="en-US" sz="1400" kern="1200" dirty="0" smtClean="0">
                          <a:effectLst/>
                        </a:rPr>
                        <a:t>Major(s)</a:t>
                      </a:r>
                    </a:p>
                    <a:p>
                      <a:pPr marL="285750" indent="-285750">
                        <a:buFont typeface="Arial" panose="020B0604020202020204" pitchFamily="34" charset="0"/>
                        <a:buChar char="•"/>
                      </a:pPr>
                      <a:r>
                        <a:rPr lang="en-US" sz="1400" kern="1200" dirty="0" smtClean="0">
                          <a:effectLst/>
                        </a:rPr>
                        <a:t>Minor(s)</a:t>
                      </a:r>
                    </a:p>
                    <a:p>
                      <a:pPr marL="285750" indent="-285750">
                        <a:buFont typeface="Arial" panose="020B0604020202020204" pitchFamily="34" charset="0"/>
                        <a:buChar char="•"/>
                      </a:pPr>
                      <a:r>
                        <a:rPr lang="en-US" sz="1400" kern="1200" dirty="0" smtClean="0">
                          <a:effectLst/>
                        </a:rPr>
                        <a:t>Specialization</a:t>
                      </a:r>
                    </a:p>
                    <a:p>
                      <a:pPr marL="285750" indent="-285750">
                        <a:buFont typeface="Arial" panose="020B0604020202020204" pitchFamily="34" charset="0"/>
                        <a:buChar char="•"/>
                      </a:pPr>
                      <a:r>
                        <a:rPr lang="en-US" sz="1400" kern="1200" dirty="0" smtClean="0">
                          <a:effectLst/>
                        </a:rPr>
                        <a:t>School</a:t>
                      </a:r>
                    </a:p>
                    <a:p>
                      <a:pPr marL="285750" indent="-285750">
                        <a:buFont typeface="Arial" panose="020B0604020202020204" pitchFamily="34" charset="0"/>
                        <a:buChar char="•"/>
                      </a:pPr>
                      <a:r>
                        <a:rPr lang="en-US" sz="1400" kern="1200" dirty="0" smtClean="0">
                          <a:effectLst/>
                        </a:rPr>
                        <a:t>Full- or part-time status</a:t>
                      </a:r>
                    </a:p>
                    <a:p>
                      <a:pPr marL="285750" marR="0" lvl="0" indent="-285750" algn="l" defTabSz="4556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effectLst/>
                        </a:rPr>
                        <a:t>Classification </a:t>
                      </a:r>
                    </a:p>
                    <a:p>
                      <a:pPr marL="285750" marR="0" lvl="0" indent="-285750" algn="l" defTabSz="4556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effectLst/>
                        </a:rPr>
                        <a:t>Degree sought</a:t>
                      </a:r>
                    </a:p>
                    <a:p>
                      <a:pPr marL="285750" indent="-285750">
                        <a:buFont typeface="Arial" panose="020B0604020202020204" pitchFamily="34" charset="0"/>
                        <a:buChar char="•"/>
                      </a:pPr>
                      <a:r>
                        <a:rPr lang="en-US" sz="1400" kern="1200" dirty="0" smtClean="0">
                          <a:effectLst/>
                        </a:rPr>
                        <a:t>Honors and awards</a:t>
                      </a:r>
                    </a:p>
                    <a:p>
                      <a:pPr marL="285750" indent="-285750">
                        <a:buFont typeface="Arial" panose="020B0604020202020204" pitchFamily="34" charset="0"/>
                        <a:buChar char="•"/>
                      </a:pPr>
                      <a:r>
                        <a:rPr lang="en-US" sz="1400" kern="1200" dirty="0" smtClean="0">
                          <a:effectLst/>
                        </a:rPr>
                        <a:t>Degree(s) and date(s) received</a:t>
                      </a:r>
                    </a:p>
                    <a:p>
                      <a:pPr marL="285750" indent="-285750">
                        <a:buFont typeface="Arial" panose="020B0604020202020204" pitchFamily="34" charset="0"/>
                        <a:buChar char="•"/>
                      </a:pPr>
                      <a:r>
                        <a:rPr lang="en-US" sz="1400" kern="1200" dirty="0" smtClean="0">
                          <a:effectLst/>
                        </a:rPr>
                        <a:t>Participation in officially recognized intercollegiate sports and weight, height, hometown, parents’ names and previous school(s) attended (for members of athletic teams)</a:t>
                      </a:r>
                    </a:p>
                    <a:p>
                      <a:pPr marL="285750" indent="-285750">
                        <a:buFont typeface="Arial" panose="020B0604020202020204" pitchFamily="34" charset="0"/>
                        <a:buChar char="•"/>
                      </a:pPr>
                      <a:r>
                        <a:rPr lang="en-US" sz="1400" kern="1200" dirty="0" smtClean="0">
                          <a:effectLst/>
                        </a:rPr>
                        <a:t>Photograph</a:t>
                      </a:r>
                      <a:endParaRPr lang="en-US" sz="1400" b="0" i="0" kern="1200" dirty="0" smtClean="0">
                        <a:solidFill>
                          <a:schemeClr val="dk1"/>
                        </a:solidFill>
                        <a:effectLst/>
                        <a:latin typeface="+mn-lt"/>
                        <a:ea typeface="+mn-ea"/>
                        <a:cs typeface="+mn-cs"/>
                      </a:endParaRPr>
                    </a:p>
                  </a:txBody>
                  <a:tcPr/>
                </a:tc>
                <a:tc>
                  <a:txBody>
                    <a:bodyPr/>
                    <a:lstStyle/>
                    <a:p>
                      <a:pPr marL="285750" marR="0" lvl="0" indent="-285750" algn="l" defTabSz="45563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Student’s address</a:t>
                      </a:r>
                    </a:p>
                    <a:p>
                      <a:pPr marL="285750" marR="0" lvl="0" indent="-285750" algn="l" defTabSz="45563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Phone number</a:t>
                      </a:r>
                    </a:p>
                    <a:p>
                      <a:pPr marL="285750" marR="0" lvl="0" indent="-285750" algn="l" defTabSz="45563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Email Address</a:t>
                      </a:r>
                      <a:endParaRPr lang="en-US" sz="14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27800552"/>
                  </a:ext>
                </a:extLst>
              </a:tr>
            </a:tbl>
          </a:graphicData>
        </a:graphic>
      </p:graphicFrame>
    </p:spTree>
    <p:extLst>
      <p:ext uri="{BB962C8B-B14F-4D97-AF65-F5344CB8AC3E}">
        <p14:creationId xmlns:p14="http://schemas.microsoft.com/office/powerpoint/2010/main" val="2945805793"/>
      </p:ext>
    </p:extLst>
  </p:cSld>
  <p:clrMapOvr>
    <a:masterClrMapping/>
  </p:clrMapOvr>
</p:sld>
</file>

<file path=ppt/theme/theme1.xml><?xml version="1.0" encoding="utf-8"?>
<a:theme xmlns:a="http://schemas.openxmlformats.org/drawingml/2006/main" name="Gold cover-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Office Theme">
  <a:themeElements>
    <a:clrScheme name="Custom 3">
      <a:dk1>
        <a:sysClr val="windowText" lastClr="000000"/>
      </a:dk1>
      <a:lt1>
        <a:sysClr val="window" lastClr="FFFFFF"/>
      </a:lt1>
      <a:dk2>
        <a:srgbClr val="FFA800"/>
      </a:dk2>
      <a:lt2>
        <a:srgbClr val="C0C1BF"/>
      </a:lt2>
      <a:accent1>
        <a:srgbClr val="E57200"/>
      </a:accent1>
      <a:accent2>
        <a:srgbClr val="FFCE00"/>
      </a:accent2>
      <a:accent3>
        <a:srgbClr val="00B3BE"/>
      </a:accent3>
      <a:accent4>
        <a:srgbClr val="856822"/>
      </a:accent4>
      <a:accent5>
        <a:srgbClr val="275E37"/>
      </a:accent5>
      <a:accent6>
        <a:srgbClr val="B2E0D6"/>
      </a:accent6>
      <a:hlink>
        <a:srgbClr val="E5CBB1"/>
      </a:hlink>
      <a:folHlink>
        <a:srgbClr val="CCDB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4_Office Theme">
  <a:themeElements>
    <a:clrScheme name="Custom 3">
      <a:dk1>
        <a:sysClr val="windowText" lastClr="000000"/>
      </a:dk1>
      <a:lt1>
        <a:sysClr val="window" lastClr="FFFFFF"/>
      </a:lt1>
      <a:dk2>
        <a:srgbClr val="FFA800"/>
      </a:dk2>
      <a:lt2>
        <a:srgbClr val="C0C1BF"/>
      </a:lt2>
      <a:accent1>
        <a:srgbClr val="E57200"/>
      </a:accent1>
      <a:accent2>
        <a:srgbClr val="FFCE00"/>
      </a:accent2>
      <a:accent3>
        <a:srgbClr val="00B3BE"/>
      </a:accent3>
      <a:accent4>
        <a:srgbClr val="856822"/>
      </a:accent4>
      <a:accent5>
        <a:srgbClr val="275E37"/>
      </a:accent5>
      <a:accent6>
        <a:srgbClr val="B2E0D6"/>
      </a:accent6>
      <a:hlink>
        <a:srgbClr val="E5CBB1"/>
      </a:hlink>
      <a:folHlink>
        <a:srgbClr val="CCDB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4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5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Sightlines with Titles">
  <a:themeElements>
    <a:clrScheme name="Gordian Charting Colors">
      <a:dk1>
        <a:srgbClr val="4F5761"/>
      </a:dk1>
      <a:lt1>
        <a:srgbClr val="FFFFFF"/>
      </a:lt1>
      <a:dk2>
        <a:srgbClr val="ACC3CF"/>
      </a:dk2>
      <a:lt2>
        <a:srgbClr val="004C97"/>
      </a:lt2>
      <a:accent1>
        <a:srgbClr val="72C2EA"/>
      </a:accent1>
      <a:accent2>
        <a:srgbClr val="AA7BC9"/>
      </a:accent2>
      <a:accent3>
        <a:srgbClr val="A4D55D"/>
      </a:accent3>
      <a:accent4>
        <a:srgbClr val="F05050"/>
      </a:accent4>
      <a:accent5>
        <a:srgbClr val="FF7F3F"/>
      </a:accent5>
      <a:accent6>
        <a:srgbClr val="FFC843"/>
      </a:accent6>
      <a:hlink>
        <a:srgbClr val="004C97"/>
      </a:hlink>
      <a:folHlink>
        <a:srgbClr val="72C2EA"/>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_Sightlines with Titles">
  <a:themeElements>
    <a:clrScheme name="Gordian Charting Colors">
      <a:dk1>
        <a:srgbClr val="4F5761"/>
      </a:dk1>
      <a:lt1>
        <a:srgbClr val="FFFFFF"/>
      </a:lt1>
      <a:dk2>
        <a:srgbClr val="ACC3CF"/>
      </a:dk2>
      <a:lt2>
        <a:srgbClr val="004C97"/>
      </a:lt2>
      <a:accent1>
        <a:srgbClr val="72C2EA"/>
      </a:accent1>
      <a:accent2>
        <a:srgbClr val="AA7BC9"/>
      </a:accent2>
      <a:accent3>
        <a:srgbClr val="A4D55D"/>
      </a:accent3>
      <a:accent4>
        <a:srgbClr val="F05050"/>
      </a:accent4>
      <a:accent5>
        <a:srgbClr val="FF7F3F"/>
      </a:accent5>
      <a:accent6>
        <a:srgbClr val="FFC843"/>
      </a:accent6>
      <a:hlink>
        <a:srgbClr val="004C97"/>
      </a:hlink>
      <a:folHlink>
        <a:srgbClr val="72C2EA"/>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4_Gold cover-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7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0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5_Gold cover-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1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2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3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14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5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16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Gold cover-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Gold cover-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9_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7489</TotalTime>
  <Words>1757</Words>
  <Application>Microsoft Office PowerPoint</Application>
  <PresentationFormat>On-screen Show (16:9)</PresentationFormat>
  <Paragraphs>241</Paragraphs>
  <Slides>23</Slides>
  <Notes>14</Notes>
  <HiddenSlides>0</HiddenSlides>
  <MMClips>0</MMClips>
  <ScaleCrop>false</ScaleCrop>
  <HeadingPairs>
    <vt:vector size="6" baseType="variant">
      <vt:variant>
        <vt:lpstr>Fonts Used</vt:lpstr>
      </vt:variant>
      <vt:variant>
        <vt:i4>3</vt:i4>
      </vt:variant>
      <vt:variant>
        <vt:lpstr>Theme</vt:lpstr>
      </vt:variant>
      <vt:variant>
        <vt:i4>26</vt:i4>
      </vt:variant>
      <vt:variant>
        <vt:lpstr>Slide Titles</vt:lpstr>
      </vt:variant>
      <vt:variant>
        <vt:i4>23</vt:i4>
      </vt:variant>
    </vt:vector>
  </HeadingPairs>
  <TitlesOfParts>
    <vt:vector size="52" baseType="lpstr">
      <vt:lpstr>Arial</vt:lpstr>
      <vt:lpstr>Calibri</vt:lpstr>
      <vt:lpstr>Helvetica</vt:lpstr>
      <vt:lpstr>Gold cover-master</vt:lpstr>
      <vt:lpstr>White theme-master</vt:lpstr>
      <vt:lpstr>3_White theme-master</vt:lpstr>
      <vt:lpstr>1_Gold cover-master</vt:lpstr>
      <vt:lpstr>1_White theme-master</vt:lpstr>
      <vt:lpstr>8_White theme-master</vt:lpstr>
      <vt:lpstr>2_Gold cover-master</vt:lpstr>
      <vt:lpstr>2_White theme-master</vt:lpstr>
      <vt:lpstr>9_White theme-master</vt:lpstr>
      <vt:lpstr>3_Office Theme</vt:lpstr>
      <vt:lpstr>4_Office Theme</vt:lpstr>
      <vt:lpstr>4_White theme-master</vt:lpstr>
      <vt:lpstr>5_White theme-master</vt:lpstr>
      <vt:lpstr>2_Office Theme</vt:lpstr>
      <vt:lpstr>Sightlines with Titles</vt:lpstr>
      <vt:lpstr>1_Sightlines with Titles</vt:lpstr>
      <vt:lpstr>4_Gold cover-master</vt:lpstr>
      <vt:lpstr>7_White theme-master</vt:lpstr>
      <vt:lpstr>10_White theme-master</vt:lpstr>
      <vt:lpstr>5_Gold cover-master</vt:lpstr>
      <vt:lpstr>11_White theme-master</vt:lpstr>
      <vt:lpstr>12_White theme-master</vt:lpstr>
      <vt:lpstr>13_White theme-master</vt:lpstr>
      <vt:lpstr>14_White theme-master</vt:lpstr>
      <vt:lpstr>15_White theme-master</vt:lpstr>
      <vt:lpstr>16_White theme-master</vt:lpstr>
      <vt:lpstr>Student Contact Information Virginia Law and FERPA Challenges, Resources and Moving Forward</vt:lpstr>
      <vt:lpstr>PowerPoint Presentation</vt:lpstr>
      <vt:lpstr>FerPA and HB1</vt:lpstr>
      <vt:lpstr>Family Educational Rights and Privacy Act (FERPA)  (20 U.S.C. § 1232g; 34 CFR Part 99)</vt:lpstr>
      <vt:lpstr>Important Terms</vt:lpstr>
      <vt:lpstr>PowerPoint Presentation</vt:lpstr>
      <vt:lpstr>FERPA Beyond Directory Information Exception</vt:lpstr>
      <vt:lpstr>PowerPoint Presentation</vt:lpstr>
      <vt:lpstr>PowerPoint Presentation</vt:lpstr>
      <vt:lpstr>Interpreting Va. Code § 23.1-405(C)</vt:lpstr>
      <vt:lpstr>No institution shall disclose the address, telephone number, or email address of a student pursuant to FERPA’s directory information exception or Virginia’s FOIA unless the student has affirmatively consented in writing to such disclosure.</vt:lpstr>
      <vt:lpstr>VCU’s Compliance Efforts</vt:lpstr>
      <vt:lpstr>Automated Consent functionality </vt:lpstr>
      <vt:lpstr>Tools and Techniques</vt:lpstr>
      <vt:lpstr>Student Consent Lookup Tool for VCU employees</vt:lpstr>
      <vt:lpstr>Impact on Communications</vt:lpstr>
      <vt:lpstr>Notifications to date</vt:lpstr>
      <vt:lpstr>FAQs </vt:lpstr>
      <vt:lpstr>Most common question:  Can we use a third-party email service (such as MailChimp or Constant Contact) to send information to students?</vt:lpstr>
      <vt:lpstr>For Reference</vt:lpstr>
      <vt:lpstr>If you currently use a third-party email service</vt:lpstr>
      <vt:lpstr>Questions</vt:lpstr>
      <vt:lpstr>Additional Questions?</vt:lpstr>
    </vt:vector>
  </TitlesOfParts>
  <Company>VCU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Klug</dc:creator>
  <cp:lastModifiedBy>Jamie M Stillman</cp:lastModifiedBy>
  <cp:revision>488</cp:revision>
  <cp:lastPrinted>2017-12-07T18:18:41Z</cp:lastPrinted>
  <dcterms:created xsi:type="dcterms:W3CDTF">2016-07-06T19:08:48Z</dcterms:created>
  <dcterms:modified xsi:type="dcterms:W3CDTF">2018-11-12T17:01:24Z</dcterms:modified>
</cp:coreProperties>
</file>